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6" r:id="rId3"/>
    <p:sldId id="260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FEA"/>
    <a:srgbClr val="C3CDDF"/>
    <a:srgbClr val="003399"/>
    <a:srgbClr val="DCE1E8"/>
    <a:srgbClr val="DEE0E6"/>
    <a:srgbClr val="D6DFE0"/>
    <a:srgbClr val="3333FF"/>
    <a:srgbClr val="CBCF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9" autoAdjust="0"/>
    <p:restoredTop sz="94148" autoAdjust="0"/>
  </p:normalViewPr>
  <p:slideViewPr>
    <p:cSldViewPr>
      <p:cViewPr>
        <p:scale>
          <a:sx n="100" d="100"/>
          <a:sy n="100" d="100"/>
        </p:scale>
        <p:origin x="-19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C36585B8-88E2-4CF1-8EA2-87C2650A4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3E2A90-0F03-4F73-8EEE-407EE0740E0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D6EFDC-5835-4C1B-9C66-0BFB67487027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3218B-2FE6-45DA-AAE9-D86F9508DDD2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C153-E807-408D-A947-218F26668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9A631-7A0C-4EC8-AA8A-636E0127E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54F05-62DC-4F17-9D3C-A987AFB94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439C5-F3EC-40CE-B5BA-7086BD6D7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BCB5-B4E4-46B8-B9E7-F0D42D2B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8B389-319A-40BF-A036-62447DD14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6856E-4496-4614-84C6-B996E105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46E8D-F447-41F1-8921-0E7750905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F790-F38A-4FF8-A957-8B70DC5DC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CED01-9C72-44F9-AE66-89FA86797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FA9AD-3093-4D43-B01F-EA9A97676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EF07F35D-F462-4D7F-8D8A-DAB4E2C33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image" Target="http://sr.wikipedia.org/sr/%D0%9C%D0%B0%D0%BB%D0%B8_%D0%BF%D1%80%D0%B8%D0%BD%D1%86" TargetMode="External"/><Relationship Id="rId21" Type="http://schemas.openxmlformats.org/officeDocument/2006/relationships/image" Target="../media/image15.jpeg"/><Relationship Id="rId7" Type="http://schemas.openxmlformats.org/officeDocument/2006/relationships/slide" Target="slide3.xml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jpeg"/><Relationship Id="rId24" Type="http://schemas.openxmlformats.org/officeDocument/2006/relationships/image" Target="../media/image18.jpeg"/><Relationship Id="rId5" Type="http://schemas.openxmlformats.org/officeDocument/2006/relationships/image" Target="../media/image2.png"/><Relationship Id="rId15" Type="http://schemas.openxmlformats.org/officeDocument/2006/relationships/image" Target="../media/image9.jpeg"/><Relationship Id="rId23" Type="http://schemas.openxmlformats.org/officeDocument/2006/relationships/image" Target="../media/image17.jpeg"/><Relationship Id="rId10" Type="http://schemas.openxmlformats.org/officeDocument/2006/relationships/image" Target="../media/image4.jpeg"/><Relationship Id="rId19" Type="http://schemas.openxmlformats.org/officeDocument/2006/relationships/image" Target="../media/image13.jpeg"/><Relationship Id="rId4" Type="http://schemas.openxmlformats.org/officeDocument/2006/relationships/image" Target="../media/image1.png"/><Relationship Id="rId9" Type="http://schemas.openxmlformats.org/officeDocument/2006/relationships/slide" Target="slide2.xml"/><Relationship Id="rId14" Type="http://schemas.openxmlformats.org/officeDocument/2006/relationships/image" Target="../media/image8.jpeg"/><Relationship Id="rId2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hyperlink" Target="http://upload.wikimedia.org/wikipedia/commons/a/a4/Claude_Monet_1899_Nadar_crop.jpg" TargetMode="External"/><Relationship Id="rId21" Type="http://schemas.openxmlformats.org/officeDocument/2006/relationships/image" Target="../media/image22.jpeg"/><Relationship Id="rId7" Type="http://schemas.openxmlformats.org/officeDocument/2006/relationships/image" Target="../media/image1.png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jpeg"/><Relationship Id="rId5" Type="http://schemas.openxmlformats.org/officeDocument/2006/relationships/slide" Target="slide3.xml"/><Relationship Id="rId15" Type="http://schemas.openxmlformats.org/officeDocument/2006/relationships/image" Target="../media/image9.jpeg"/><Relationship Id="rId23" Type="http://schemas.openxmlformats.org/officeDocument/2006/relationships/image" Target="../media/image24.jpeg"/><Relationship Id="rId10" Type="http://schemas.openxmlformats.org/officeDocument/2006/relationships/slide" Target="slide2.xml"/><Relationship Id="rId19" Type="http://schemas.openxmlformats.org/officeDocument/2006/relationships/image" Target="../media/image13.jpeg"/><Relationship Id="rId4" Type="http://schemas.openxmlformats.org/officeDocument/2006/relationships/image" Target="../media/image19.jpeg"/><Relationship Id="rId9" Type="http://schemas.openxmlformats.org/officeDocument/2006/relationships/image" Target="../media/image20.png"/><Relationship Id="rId14" Type="http://schemas.openxmlformats.org/officeDocument/2006/relationships/image" Target="../media/image8.jpeg"/><Relationship Id="rId2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slide" Target="slide1.xm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6200" y="0"/>
            <a:ext cx="9229725" cy="4967288"/>
            <a:chOff x="-76200" y="0"/>
            <a:chExt cx="9229725" cy="4967935"/>
          </a:xfrm>
        </p:grpSpPr>
        <p:sp>
          <p:nvSpPr>
            <p:cNvPr id="2" name="Text Box 36"/>
            <p:cNvSpPr txBox="1">
              <a:spLocks noChangeArrowheads="1"/>
            </p:cNvSpPr>
            <p:nvPr/>
          </p:nvSpPr>
          <p:spPr bwMode="auto">
            <a:xfrm>
              <a:off x="102393" y="4739335"/>
              <a:ext cx="1802607" cy="228600"/>
            </a:xfrm>
            <a:prstGeom prst="rect">
              <a:avLst/>
            </a:prstGeom>
            <a:solidFill>
              <a:srgbClr val="D8DF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>
                  <a:latin typeface="Tahoma" pitchFamily="34" charset="0"/>
                  <a:cs typeface="Tahoma" pitchFamily="34" charset="0"/>
                </a:rPr>
                <a:t>Friends</a:t>
              </a:r>
            </a:p>
          </p:txBody>
        </p:sp>
        <p:grpSp>
          <p:nvGrpSpPr>
            <p:cNvPr id="2088" name="Group 4"/>
            <p:cNvGrpSpPr>
              <a:grpSpLocks/>
            </p:cNvGrpSpPr>
            <p:nvPr/>
          </p:nvGrpSpPr>
          <p:grpSpPr bwMode="auto">
            <a:xfrm>
              <a:off x="-76200" y="0"/>
              <a:ext cx="9229725" cy="361950"/>
              <a:chOff x="-76200" y="0"/>
              <a:chExt cx="9229725" cy="361950"/>
            </a:xfrm>
          </p:grpSpPr>
          <p:pic>
            <p:nvPicPr>
              <p:cNvPr id="2092" name="Picture 6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2332" t="18488" r="31528" b="76469"/>
              <a:stretch>
                <a:fillRect/>
              </a:stretch>
            </p:blipFill>
            <p:spPr bwMode="auto">
              <a:xfrm>
                <a:off x="5448300" y="0"/>
                <a:ext cx="1866899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3" name="Picture 6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-630" t="18488" r="35561" b="76469"/>
              <a:stretch>
                <a:fillRect/>
              </a:stretch>
            </p:blipFill>
            <p:spPr bwMode="auto">
              <a:xfrm>
                <a:off x="-76200" y="0"/>
                <a:ext cx="563880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4" name="Picture 6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0580" t="18488" r="3278" b="77310"/>
              <a:stretch>
                <a:fillRect/>
              </a:stretch>
            </p:blipFill>
            <p:spPr bwMode="auto">
              <a:xfrm>
                <a:off x="7248525" y="0"/>
                <a:ext cx="190500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" name="Picture 74"/>
            <p:cNvPicPr>
              <a:picLocks noChangeAspect="1" noChangeArrowheads="1"/>
            </p:cNvPicPr>
            <p:nvPr/>
          </p:nvPicPr>
          <p:blipFill>
            <a:blip r:embed="rId5" cstate="print"/>
            <a:srcRect l="19791" t="36111" r="30382" b="53009"/>
            <a:stretch>
              <a:fillRect/>
            </a:stretch>
          </p:blipFill>
          <p:spPr bwMode="auto">
            <a:xfrm>
              <a:off x="2107396" y="1845707"/>
              <a:ext cx="5703104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0" name="Picture 78"/>
            <p:cNvPicPr>
              <a:picLocks noChangeAspect="1" noChangeArrowheads="1"/>
            </p:cNvPicPr>
            <p:nvPr/>
          </p:nvPicPr>
          <p:blipFill>
            <a:blip r:embed="rId6" cstate="print"/>
            <a:srcRect l="27844" t="58878" r="55290" b="32869"/>
            <a:stretch>
              <a:fillRect/>
            </a:stretch>
          </p:blipFill>
          <p:spPr bwMode="auto">
            <a:xfrm>
              <a:off x="152400" y="2843530"/>
              <a:ext cx="1752600" cy="50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1" name="Text Box 33"/>
            <p:cNvSpPr txBox="1">
              <a:spLocks noChangeArrowheads="1"/>
            </p:cNvSpPr>
            <p:nvPr/>
          </p:nvSpPr>
          <p:spPr bwMode="auto">
            <a:xfrm>
              <a:off x="108742" y="3429000"/>
              <a:ext cx="1796258" cy="228600"/>
            </a:xfrm>
            <a:prstGeom prst="rect">
              <a:avLst/>
            </a:prstGeom>
            <a:solidFill>
              <a:srgbClr val="D8DF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>
                  <a:latin typeface="Tahoma" pitchFamily="34" charset="0"/>
                  <a:cs typeface="Tahoma" pitchFamily="34" charset="0"/>
                </a:rPr>
                <a:t>Path to Fame</a:t>
              </a:r>
            </a:p>
          </p:txBody>
        </p:sp>
      </p:grpSp>
      <p:sp>
        <p:nvSpPr>
          <p:cNvPr id="2051" name="Text Box 28"/>
          <p:cNvSpPr txBox="1">
            <a:spLocks noChangeArrowheads="1"/>
          </p:cNvSpPr>
          <p:nvPr/>
        </p:nvSpPr>
        <p:spPr bwMode="auto">
          <a:xfrm>
            <a:off x="2112963" y="1676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b="0"/>
          </a:p>
        </p:txBody>
      </p:sp>
      <p:sp>
        <p:nvSpPr>
          <p:cNvPr id="2052" name="Line 32"/>
          <p:cNvSpPr>
            <a:spLocks noChangeShapeType="1"/>
          </p:cNvSpPr>
          <p:nvPr/>
        </p:nvSpPr>
        <p:spPr bwMode="auto">
          <a:xfrm>
            <a:off x="152400" y="33528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" name="Rectangle 54"/>
          <p:cNvSpPr>
            <a:spLocks noChangeArrowheads="1"/>
          </p:cNvSpPr>
          <p:nvPr/>
        </p:nvSpPr>
        <p:spPr bwMode="auto">
          <a:xfrm>
            <a:off x="3048000" y="3505200"/>
            <a:ext cx="586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r-Cyrl-CS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Мали Принц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r-Cyrl-CS" sz="1400" b="0" dirty="0" smtClean="0">
                <a:latin typeface="Times New Roman" pitchFamily="18" charset="0"/>
                <a:cs typeface="Times New Roman" pitchFamily="18" charset="0"/>
              </a:rPr>
              <a:t>Људи се нагурају у брзе возове па онда забораве куда су кренули и шта траже. Онда постану немирни и почну се вртети у кругу.</a:t>
            </a:r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60"/>
          <p:cNvSpPr txBox="1">
            <a:spLocks noChangeArrowheads="1"/>
          </p:cNvSpPr>
          <p:nvPr/>
        </p:nvSpPr>
        <p:spPr bwMode="auto">
          <a:xfrm>
            <a:off x="2743200" y="54864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055" name="Rectangle 67"/>
          <p:cNvSpPr>
            <a:spLocks noChangeArrowheads="1"/>
          </p:cNvSpPr>
          <p:nvPr/>
        </p:nvSpPr>
        <p:spPr bwMode="auto">
          <a:xfrm>
            <a:off x="2971800" y="24384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r-Cyrl-CS" sz="1400" dirty="0">
                <a:latin typeface="Times New Roman" pitchFamily="18" charset="0"/>
                <a:cs typeface="Times New Roman" pitchFamily="18" charset="0"/>
              </a:rPr>
              <a:t>Пилот (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Антоан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Сент  Егзипери</a:t>
            </a:r>
            <a:r>
              <a:rPr lang="sr-Cyrl-CS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r-Cyrl-CS" sz="1400" b="0" dirty="0" smtClean="0">
                <a:latin typeface="Times New Roman" pitchFamily="18" charset="0"/>
                <a:cs typeface="Times New Roman" pitchFamily="18" charset="0"/>
              </a:rPr>
              <a:t>Човечанство би се могло стиснути на најмање острво у Тихом Океану. Одрасле особе Вам, наравно, то  неће веровати. Оне умишљају да заузимају много места. Сматрају себе важним као баобаби.. .</a:t>
            </a:r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7" name="Rectangle 70"/>
          <p:cNvSpPr>
            <a:spLocks noChangeArrowheads="1"/>
          </p:cNvSpPr>
          <p:nvPr/>
        </p:nvSpPr>
        <p:spPr bwMode="auto">
          <a:xfrm>
            <a:off x="2895600" y="5486400"/>
            <a:ext cx="5867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900" b="0"/>
          </a:p>
        </p:txBody>
      </p:sp>
      <p:sp>
        <p:nvSpPr>
          <p:cNvPr id="2057" name="Rectangle 73"/>
          <p:cNvSpPr>
            <a:spLocks noChangeArrowheads="1"/>
          </p:cNvSpPr>
          <p:nvPr/>
        </p:nvSpPr>
        <p:spPr bwMode="auto">
          <a:xfrm>
            <a:off x="2438400" y="5257800"/>
            <a:ext cx="5715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000" b="0"/>
          </a:p>
        </p:txBody>
      </p:sp>
      <p:sp>
        <p:nvSpPr>
          <p:cNvPr id="2089" name="Rectangle 75"/>
          <p:cNvSpPr>
            <a:spLocks noChangeArrowheads="1"/>
          </p:cNvSpPr>
          <p:nvPr/>
        </p:nvSpPr>
        <p:spPr bwMode="auto">
          <a:xfrm>
            <a:off x="2971800" y="5943600"/>
            <a:ext cx="6057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sr-Cyrl-CS" sz="900" b="0"/>
          </a:p>
        </p:txBody>
      </p:sp>
      <p:sp>
        <p:nvSpPr>
          <p:cNvPr id="2070" name="Rectangle 70"/>
          <p:cNvSpPr>
            <a:spLocks noChangeArrowheads="1"/>
          </p:cNvSpPr>
          <p:nvPr/>
        </p:nvSpPr>
        <p:spPr bwMode="auto">
          <a:xfrm>
            <a:off x="0" y="3657600"/>
            <a:ext cx="1873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r-Cyrl-CS" sz="900" b="0" dirty="0">
                <a:latin typeface="Times New Roman" pitchFamily="18" charset="0"/>
                <a:cs typeface="Times New Roman" pitchFamily="18" charset="0"/>
              </a:rPr>
              <a:t>Роман ”Мали Принц</a:t>
            </a:r>
            <a:r>
              <a:rPr lang="sr-Cyrl-CS" sz="900" b="0" dirty="0" smtClean="0">
                <a:latin typeface="Times New Roman" pitchFamily="18" charset="0"/>
                <a:cs typeface="Times New Roman" pitchFamily="18" charset="0"/>
              </a:rPr>
              <a:t>”, о </a:t>
            </a:r>
            <a:r>
              <a:rPr lang="sr-Cyrl-CS" sz="900" b="0" dirty="0">
                <a:latin typeface="Times New Roman" pitchFamily="18" charset="0"/>
                <a:cs typeface="Times New Roman" pitchFamily="18" charset="0"/>
              </a:rPr>
              <a:t>дечаку који распреда о свом животу међу звездама, пилоту којем се авион покварио насред пустиње, први пут је објављен1943. године у </a:t>
            </a:r>
            <a:r>
              <a:rPr lang="sr-Cyrl-CS" sz="900" b="0" dirty="0" smtClean="0">
                <a:latin typeface="Times New Roman" pitchFamily="18" charset="0"/>
                <a:cs typeface="Times New Roman" pitchFamily="18" charset="0"/>
              </a:rPr>
              <a:t>Њујорку ,истовремено </a:t>
            </a:r>
            <a:r>
              <a:rPr lang="sr-Cyrl-CS" sz="900" b="0" dirty="0">
                <a:latin typeface="Times New Roman" pitchFamily="18" charset="0"/>
                <a:cs typeface="Times New Roman" pitchFamily="18" charset="0"/>
              </a:rPr>
              <a:t>на енглеском и француском </a:t>
            </a:r>
            <a:r>
              <a:rPr lang="sr-Cyrl-CS" sz="900" b="0" dirty="0" smtClean="0">
                <a:latin typeface="Times New Roman" pitchFamily="18" charset="0"/>
                <a:cs typeface="Times New Roman" pitchFamily="18" charset="0"/>
              </a:rPr>
              <a:t>јез..</a:t>
            </a:r>
            <a:endParaRPr lang="en-US" sz="9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1" name="Rectangle 54"/>
          <p:cNvSpPr>
            <a:spLocks noChangeArrowheads="1"/>
          </p:cNvSpPr>
          <p:nvPr/>
        </p:nvSpPr>
        <p:spPr bwMode="auto">
          <a:xfrm>
            <a:off x="2057400" y="852488"/>
            <a:ext cx="6591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b="0" dirty="0"/>
              <a:t>Studied Art at </a:t>
            </a:r>
            <a:r>
              <a:rPr lang="sr-Cyrl-CS" sz="900" b="0" dirty="0"/>
              <a:t>Књига</a:t>
            </a:r>
            <a:r>
              <a:rPr lang="en-US" sz="900" b="0" dirty="0"/>
              <a:t>* Lives in </a:t>
            </a:r>
            <a:r>
              <a:rPr lang="sr-Cyrl-CS" sz="900" b="0" dirty="0"/>
              <a:t>Планета(Астероид Б 612) </a:t>
            </a:r>
            <a:r>
              <a:rPr lang="en-US" sz="900" b="0" dirty="0"/>
              <a:t>* Married * Born </a:t>
            </a:r>
            <a:r>
              <a:rPr lang="en-US" sz="900" b="0" dirty="0" smtClean="0"/>
              <a:t>on</a:t>
            </a:r>
            <a:r>
              <a:rPr lang="sr-Cyrl-CS" sz="900" b="0" dirty="0" smtClean="0"/>
              <a:t> ( </a:t>
            </a:r>
            <a:r>
              <a:rPr lang="sr-Cyrl-CS" sz="900" b="0" dirty="0"/>
              <a:t>први пут био је објављен 1943. год.)</a:t>
            </a:r>
            <a:endParaRPr lang="en-US" sz="900" b="0" dirty="0"/>
          </a:p>
        </p:txBody>
      </p:sp>
      <p:sp>
        <p:nvSpPr>
          <p:cNvPr id="2072" name="Subtitle 1"/>
          <p:cNvSpPr>
            <a:spLocks noGrp="1"/>
          </p:cNvSpPr>
          <p:nvPr>
            <p:ph type="subTitle" idx="1"/>
          </p:nvPr>
        </p:nvSpPr>
        <p:spPr>
          <a:xfrm>
            <a:off x="1905000" y="381000"/>
            <a:ext cx="6858000" cy="471488"/>
          </a:xfrm>
        </p:spPr>
        <p:txBody>
          <a:bodyPr/>
          <a:lstStyle/>
          <a:p>
            <a:pPr algn="l"/>
            <a:r>
              <a:rPr lang="sr-Cyrl-CS" sz="2400" b="1" smtClean="0">
                <a:latin typeface="Tahoma" pitchFamily="34" charset="0"/>
                <a:cs typeface="Tahoma" pitchFamily="34" charset="0"/>
              </a:rPr>
              <a:t>Мали Принц</a:t>
            </a:r>
            <a:endParaRPr lang="en-US" sz="24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74" name="Rectangle 54"/>
          <p:cNvSpPr>
            <a:spLocks noChangeArrowheads="1"/>
          </p:cNvSpPr>
          <p:nvPr/>
        </p:nvSpPr>
        <p:spPr bwMode="auto">
          <a:xfrm>
            <a:off x="5924550" y="76200"/>
            <a:ext cx="1466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</a:t>
            </a:r>
            <a:r>
              <a:rPr lang="sr-Cyrl-CS" sz="1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ли Принц</a:t>
            </a:r>
            <a:endParaRPr lang="en-US" sz="10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75" name="Picture 4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27844" t="55911" r="55290" b="41310"/>
          <a:stretch>
            <a:fillRect/>
          </a:stretch>
        </p:blipFill>
        <p:spPr bwMode="auto">
          <a:xfrm>
            <a:off x="152400" y="2667000"/>
            <a:ext cx="1752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Text Box 39"/>
          <p:cNvSpPr txBox="1">
            <a:spLocks noChangeArrowheads="1"/>
          </p:cNvSpPr>
          <p:nvPr/>
        </p:nvSpPr>
        <p:spPr bwMode="auto">
          <a:xfrm>
            <a:off x="609600" y="4953000"/>
            <a:ext cx="1085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Антоан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Сент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Егзипери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7" name="Text Box 50"/>
          <p:cNvSpPr txBox="1">
            <a:spLocks noChangeArrowheads="1"/>
          </p:cNvSpPr>
          <p:nvPr/>
        </p:nvSpPr>
        <p:spPr bwMode="auto">
          <a:xfrm>
            <a:off x="609600" y="5715000"/>
            <a:ext cx="137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200" dirty="0">
                <a:latin typeface="Times New Roman" pitchFamily="18" charset="0"/>
                <a:cs typeface="Times New Roman" pitchFamily="18" charset="0"/>
              </a:rPr>
              <a:t>Лисица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84" name="Picture 4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27844" t="49390" r="55290" b="46751"/>
          <a:stretch>
            <a:fillRect/>
          </a:stretch>
        </p:blipFill>
        <p:spPr bwMode="auto">
          <a:xfrm>
            <a:off x="122238" y="2209800"/>
            <a:ext cx="177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4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27844" t="53313" r="55290" b="43755"/>
          <a:stretch>
            <a:fillRect/>
          </a:stretch>
        </p:blipFill>
        <p:spPr bwMode="auto">
          <a:xfrm>
            <a:off x="152400" y="2486025"/>
            <a:ext cx="1752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52" descr="Mali-princ-i-lisic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0"/>
            <a:ext cx="381000" cy="317500"/>
          </a:xfrm>
          <a:prstGeom prst="rect">
            <a:avLst/>
          </a:prstGeom>
          <a:noFill/>
        </p:spPr>
      </p:pic>
      <p:pic>
        <p:nvPicPr>
          <p:cNvPr id="2102" name="Picture 54" descr="Mali-princ-i-lisic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609600"/>
            <a:ext cx="1828800" cy="1509713"/>
          </a:xfrm>
          <a:prstGeom prst="rect">
            <a:avLst/>
          </a:prstGeom>
          <a:noFill/>
        </p:spPr>
      </p:pic>
      <p:pic>
        <p:nvPicPr>
          <p:cNvPr id="2104" name="Picture 56" descr="mali_prin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1066800"/>
            <a:ext cx="795338" cy="685800"/>
          </a:xfrm>
          <a:prstGeom prst="rect">
            <a:avLst/>
          </a:prstGeom>
          <a:noFill/>
        </p:spPr>
      </p:pic>
      <p:pic>
        <p:nvPicPr>
          <p:cNvPr id="2106" name="Picture 58" descr="mali+princ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0400" y="1066800"/>
            <a:ext cx="914400" cy="760413"/>
          </a:xfrm>
          <a:prstGeom prst="rect">
            <a:avLst/>
          </a:prstGeom>
          <a:noFill/>
        </p:spPr>
      </p:pic>
      <p:pic>
        <p:nvPicPr>
          <p:cNvPr id="2108" name="Picture 60" descr="little-prince-wall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91000" y="1066800"/>
            <a:ext cx="1143000" cy="846138"/>
          </a:xfrm>
          <a:prstGeom prst="rect">
            <a:avLst/>
          </a:prstGeom>
          <a:noFill/>
        </p:spPr>
      </p:pic>
      <p:pic>
        <p:nvPicPr>
          <p:cNvPr id="2110" name="Picture 62" descr="mali%20princ%201_za%20cip-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86400" y="1066800"/>
            <a:ext cx="695325" cy="838200"/>
          </a:xfrm>
          <a:prstGeom prst="rect">
            <a:avLst/>
          </a:prstGeom>
          <a:noFill/>
        </p:spPr>
      </p:pic>
      <p:pic>
        <p:nvPicPr>
          <p:cNvPr id="2112" name="Picture 64" descr="mali_princ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24600" y="1066800"/>
            <a:ext cx="617538" cy="838200"/>
          </a:xfrm>
          <a:prstGeom prst="rect">
            <a:avLst/>
          </a:prstGeom>
          <a:noFill/>
        </p:spPr>
      </p:pic>
      <p:pic>
        <p:nvPicPr>
          <p:cNvPr id="2114" name="Picture 66" descr="000maliprinc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10400" y="1066800"/>
            <a:ext cx="546100" cy="838200"/>
          </a:xfrm>
          <a:prstGeom prst="rect">
            <a:avLst/>
          </a:prstGeom>
          <a:noFill/>
        </p:spPr>
      </p:pic>
      <p:pic>
        <p:nvPicPr>
          <p:cNvPr id="2116" name="Picture 68" descr="dopuna-cudesnu-avanturu-malog-princa-slika-1323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00" y="1066800"/>
            <a:ext cx="685800" cy="788988"/>
          </a:xfrm>
          <a:prstGeom prst="rect">
            <a:avLst/>
          </a:prstGeom>
          <a:noFill/>
        </p:spPr>
      </p:pic>
      <p:pic>
        <p:nvPicPr>
          <p:cNvPr id="2118" name="Picture 70" descr="mali-princ-21-vijek-3d-ilustracije-ekoloski-aspekt-slika-7897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82000" y="1066800"/>
            <a:ext cx="603250" cy="838200"/>
          </a:xfrm>
          <a:prstGeom prst="rect">
            <a:avLst/>
          </a:prstGeom>
          <a:noFill/>
        </p:spPr>
      </p:pic>
      <p:pic>
        <p:nvPicPr>
          <p:cNvPr id="2120" name="Picture 72" descr="39406261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8600" y="5029200"/>
            <a:ext cx="381000" cy="304800"/>
          </a:xfrm>
          <a:prstGeom prst="rect">
            <a:avLst/>
          </a:prstGeom>
          <a:noFill/>
        </p:spPr>
      </p:pic>
      <p:pic>
        <p:nvPicPr>
          <p:cNvPr id="2124" name="Picture 76" descr="The_Little_prince_and_the_fox_by_Akira_Damian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8600" y="5638800"/>
            <a:ext cx="304800" cy="304800"/>
          </a:xfrm>
          <a:prstGeom prst="rect">
            <a:avLst/>
          </a:prstGeom>
          <a:noFill/>
        </p:spPr>
      </p:pic>
      <p:pic>
        <p:nvPicPr>
          <p:cNvPr id="2126" name="Picture 78" descr="Mali-princ-i-lisica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81200" y="3429000"/>
            <a:ext cx="914400" cy="914400"/>
          </a:xfrm>
          <a:prstGeom prst="rect">
            <a:avLst/>
          </a:prstGeom>
          <a:noFill/>
        </p:spPr>
      </p:pic>
      <p:pic>
        <p:nvPicPr>
          <p:cNvPr id="2143" name="Picture 95" descr="mali_princ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28600" y="6096000"/>
            <a:ext cx="373063" cy="381000"/>
          </a:xfrm>
          <a:prstGeom prst="rect">
            <a:avLst/>
          </a:prstGeom>
          <a:noFill/>
        </p:spPr>
      </p:pic>
      <p:graphicFrame>
        <p:nvGraphicFramePr>
          <p:cNvPr id="2172" name="Group 124"/>
          <p:cNvGraphicFramePr>
            <a:graphicFrameLocks noGrp="1"/>
          </p:cNvGraphicFramePr>
          <p:nvPr/>
        </p:nvGraphicFramePr>
        <p:xfrm>
          <a:off x="609600" y="6172200"/>
          <a:ext cx="762000" cy="27432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Ружа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74" name="Picture 126" descr="39406261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81200" y="2438400"/>
            <a:ext cx="914400" cy="762000"/>
          </a:xfrm>
          <a:prstGeom prst="rect">
            <a:avLst/>
          </a:prstGeom>
          <a:noFill/>
        </p:spPr>
      </p:pic>
      <p:pic>
        <p:nvPicPr>
          <p:cNvPr id="2175" name="Picture 127" descr="39406261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81200" y="4572000"/>
            <a:ext cx="914400" cy="762000"/>
          </a:xfrm>
          <a:prstGeom prst="rect">
            <a:avLst/>
          </a:prstGeom>
          <a:noFill/>
        </p:spPr>
      </p:pic>
      <p:sp>
        <p:nvSpPr>
          <p:cNvPr id="2177" name="Rectangle 129"/>
          <p:cNvSpPr>
            <a:spLocks noChangeArrowheads="1"/>
          </p:cNvSpPr>
          <p:nvPr/>
        </p:nvSpPr>
        <p:spPr bwMode="auto">
          <a:xfrm>
            <a:off x="2971800" y="4547017"/>
            <a:ext cx="5410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sr-Cyrl-CS" sz="1400" dirty="0">
                <a:latin typeface="Times New Roman" pitchFamily="18" charset="0"/>
                <a:cs typeface="Times New Roman" pitchFamily="18" charset="0"/>
              </a:rPr>
              <a:t>Пилот (Антоан 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Сент Егзипери</a:t>
            </a:r>
            <a:r>
              <a:rPr lang="sr-Cyrl-CS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CS" sz="1400" b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r-Cyrl-CS" sz="1400" b="0" dirty="0">
                <a:latin typeface="Times New Roman" pitchFamily="18" charset="0"/>
                <a:cs typeface="Times New Roman" pitchFamily="18" charset="0"/>
              </a:rPr>
              <a:t>Дуго сам живео међу одраслима. Видео сам их сасвим изблиза. То није поправило моје мишљење о њима.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одраслима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кажете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: „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Видео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дивну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кућу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црвенкасте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цигле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CS" sz="1400" b="0" dirty="0">
                <a:latin typeface="Times New Roman" pitchFamily="18" charset="0"/>
                <a:cs typeface="Times New Roman" pitchFamily="18" charset="0"/>
              </a:rPr>
              <a:t>геранијама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прозорима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sr-Cyrl-CS" sz="1400" b="0" dirty="0">
                <a:latin typeface="Times New Roman" pitchFamily="18" charset="0"/>
                <a:cs typeface="Times New Roman" pitchFamily="18" charset="0"/>
              </a:rPr>
              <a:t>голубовима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крову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...“,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стању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замисле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кућу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Треба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рећи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: „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Видео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кућу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вреди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сто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хиљада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франака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.“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узвикују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: „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лепа</a:t>
            </a:r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sr-Cyrl-CS" sz="1400" b="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8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b="0"/>
          </a:p>
        </p:txBody>
      </p:sp>
      <p:sp>
        <p:nvSpPr>
          <p:cNvPr id="3075" name="Text Box 29"/>
          <p:cNvSpPr txBox="1">
            <a:spLocks noChangeArrowheads="1"/>
          </p:cNvSpPr>
          <p:nvPr/>
        </p:nvSpPr>
        <p:spPr bwMode="auto">
          <a:xfrm>
            <a:off x="2133600" y="1905000"/>
            <a:ext cx="4953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b="0"/>
          </a:p>
        </p:txBody>
      </p:sp>
      <p:sp>
        <p:nvSpPr>
          <p:cNvPr id="3076" name="Text Box 39"/>
          <p:cNvSpPr txBox="1">
            <a:spLocks noChangeArrowheads="1"/>
          </p:cNvSpPr>
          <p:nvPr/>
        </p:nvSpPr>
        <p:spPr bwMode="auto">
          <a:xfrm>
            <a:off x="838200" y="3810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Антоан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Сен</a:t>
            </a:r>
            <a:r>
              <a:rPr lang="sr-Cyrl-CS" sz="1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Егзипери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50"/>
          <p:cNvSpPr txBox="1">
            <a:spLocks noChangeArrowheads="1"/>
          </p:cNvSpPr>
          <p:nvPr/>
        </p:nvSpPr>
        <p:spPr bwMode="auto">
          <a:xfrm>
            <a:off x="914400" y="4876800"/>
            <a:ext cx="1393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200" dirty="0">
                <a:latin typeface="Times New Roman" pitchFamily="18" charset="0"/>
                <a:cs typeface="Times New Roman" pitchFamily="18" charset="0"/>
              </a:rPr>
              <a:t>Лисица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 Box 53"/>
          <p:cNvSpPr txBox="1">
            <a:spLocks noChangeArrowheads="1"/>
          </p:cNvSpPr>
          <p:nvPr/>
        </p:nvSpPr>
        <p:spPr bwMode="auto">
          <a:xfrm>
            <a:off x="762000" y="5029200"/>
            <a:ext cx="1423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"/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2133600" y="762000"/>
            <a:ext cx="65913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b="0">
                <a:solidFill>
                  <a:srgbClr val="606060"/>
                </a:solidFill>
              </a:rPr>
              <a:t>Studied Art at</a:t>
            </a:r>
            <a:r>
              <a:rPr lang="sr-Cyrl-CS" sz="900" b="0">
                <a:solidFill>
                  <a:srgbClr val="606060"/>
                </a:solidFill>
              </a:rPr>
              <a:t> књига</a:t>
            </a:r>
            <a:r>
              <a:rPr lang="en-US" sz="900" b="0">
                <a:solidFill>
                  <a:srgbClr val="606060"/>
                </a:solidFill>
              </a:rPr>
              <a:t> * Lives in </a:t>
            </a:r>
            <a:r>
              <a:rPr lang="sr-Cyrl-CS" sz="900" b="0"/>
              <a:t>Планета(Астероид Б 612)</a:t>
            </a:r>
            <a:r>
              <a:rPr lang="sr-Cyrl-CS"/>
              <a:t> </a:t>
            </a:r>
            <a:r>
              <a:rPr lang="en-US" sz="900" b="0">
                <a:solidFill>
                  <a:srgbClr val="606060"/>
                </a:solidFill>
              </a:rPr>
              <a:t>* Born on</a:t>
            </a:r>
            <a:r>
              <a:rPr lang="sr-Cyrl-CS" sz="900" b="0">
                <a:solidFill>
                  <a:srgbClr val="606060"/>
                </a:solidFill>
              </a:rPr>
              <a:t> </a:t>
            </a:r>
            <a:r>
              <a:rPr lang="sr-Cyrl-CS" sz="900" b="0"/>
              <a:t>( први пут је објављена књига о мени 1943. год.)</a:t>
            </a:r>
            <a:endParaRPr lang="en-US" sz="900" b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900" b="0">
              <a:solidFill>
                <a:srgbClr val="606060"/>
              </a:solidFill>
            </a:endParaRPr>
          </a:p>
        </p:txBody>
      </p:sp>
      <p:sp>
        <p:nvSpPr>
          <p:cNvPr id="3084" name="Subtitle 1"/>
          <p:cNvSpPr>
            <a:spLocks noGrp="1"/>
          </p:cNvSpPr>
          <p:nvPr>
            <p:ph type="subTitle" idx="1"/>
          </p:nvPr>
        </p:nvSpPr>
        <p:spPr>
          <a:xfrm>
            <a:off x="1905000" y="381000"/>
            <a:ext cx="6858000" cy="534988"/>
          </a:xfrm>
        </p:spPr>
        <p:txBody>
          <a:bodyPr/>
          <a:lstStyle/>
          <a:p>
            <a:pPr algn="l"/>
            <a:r>
              <a:rPr lang="sr-Cyrl-CS" sz="2400" b="1" smtClean="0">
                <a:latin typeface="Tahoma" pitchFamily="34" charset="0"/>
                <a:cs typeface="Tahoma" pitchFamily="34" charset="0"/>
              </a:rPr>
              <a:t>Мали Принц</a:t>
            </a:r>
            <a:endParaRPr lang="en-US" sz="2400" b="1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85" name="Picture 58" descr="File:Claude Monet 1899 Nadar cro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9868" r="5264" b="33388"/>
          <a:stretch>
            <a:fillRect/>
          </a:stretch>
        </p:blipFill>
        <p:spPr bwMode="auto">
          <a:xfrm>
            <a:off x="5562600" y="65088"/>
            <a:ext cx="2286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54"/>
          <p:cNvSpPr>
            <a:spLocks noChangeArrowheads="1"/>
          </p:cNvSpPr>
          <p:nvPr/>
        </p:nvSpPr>
        <p:spPr bwMode="auto">
          <a:xfrm>
            <a:off x="5924550" y="76200"/>
            <a:ext cx="1466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Claude Monet</a:t>
            </a:r>
          </a:p>
        </p:txBody>
      </p:sp>
      <p:pic>
        <p:nvPicPr>
          <p:cNvPr id="3087" name="Picture 7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27844" t="55911" r="55290" b="41310"/>
          <a:stretch>
            <a:fillRect/>
          </a:stretch>
        </p:blipFill>
        <p:spPr bwMode="auto">
          <a:xfrm>
            <a:off x="152400" y="2647950"/>
            <a:ext cx="1752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981200" y="2209800"/>
            <a:ext cx="1298575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r-Cyrl-CS" sz="1000">
                <a:solidFill>
                  <a:srgbClr val="606060"/>
                </a:solidFill>
                <a:latin typeface="Tahoma" pitchFamily="34" charset="0"/>
                <a:cs typeface="Tahoma" pitchFamily="34" charset="0"/>
              </a:rPr>
              <a:t>О Малом Принцу</a:t>
            </a:r>
            <a:endParaRPr lang="en-US" sz="1000">
              <a:solidFill>
                <a:srgbClr val="606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89" name="Rectangle 8"/>
          <p:cNvSpPr>
            <a:spLocks noChangeArrowheads="1"/>
          </p:cNvSpPr>
          <p:nvPr/>
        </p:nvSpPr>
        <p:spPr bwMode="auto">
          <a:xfrm>
            <a:off x="3352800" y="2209800"/>
            <a:ext cx="510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400" b="0" dirty="0">
                <a:latin typeface="Times New Roman" pitchFamily="18" charset="0"/>
                <a:cs typeface="Times New Roman" pitchFamily="18" charset="0"/>
              </a:rPr>
              <a:t>Ја сам дечак из свемира који по први пут </a:t>
            </a:r>
            <a:r>
              <a:rPr lang="sr-Cyrl-CS" sz="1400" b="0" dirty="0" smtClean="0">
                <a:latin typeface="Times New Roman" pitchFamily="18" charset="0"/>
                <a:cs typeface="Times New Roman" pitchFamily="18" charset="0"/>
              </a:rPr>
              <a:t>долази  </a:t>
            </a:r>
            <a:r>
              <a:rPr lang="sr-Cyrl-CS" sz="1400" b="0" dirty="0">
                <a:latin typeface="Times New Roman" pitchFamily="18" charset="0"/>
                <a:cs typeface="Times New Roman" pitchFamily="18" charset="0"/>
              </a:rPr>
              <a:t>на планету Земљу, </a:t>
            </a:r>
            <a:r>
              <a:rPr lang="sr-Cyrl-CS" sz="1400" b="0" dirty="0" smtClean="0">
                <a:latin typeface="Times New Roman" pitchFamily="18" charset="0"/>
                <a:cs typeface="Times New Roman" pitchFamily="18" charset="0"/>
              </a:rPr>
              <a:t>желећи </a:t>
            </a:r>
            <a:r>
              <a:rPr lang="sr-Cyrl-CS" sz="1400" b="0" dirty="0">
                <a:latin typeface="Times New Roman" pitchFamily="18" charset="0"/>
                <a:cs typeface="Times New Roman" pitchFamily="18" charset="0"/>
              </a:rPr>
              <a:t>да нешто ново научим и откријем. Са моје планете ме је отерала захтевност једне руже. </a:t>
            </a:r>
            <a:r>
              <a:rPr lang="sr-Cyrl-CS" sz="1400" b="0" dirty="0" smtClean="0">
                <a:latin typeface="Times New Roman" pitchFamily="18" charset="0"/>
                <a:cs typeface="Times New Roman" pitchFamily="18" charset="0"/>
              </a:rPr>
              <a:t>Имам златну косу, </a:t>
            </a:r>
            <a:r>
              <a:rPr lang="sr-Cyrl-CS" sz="1400" b="0" dirty="0">
                <a:latin typeface="Times New Roman" pitchFamily="18" charset="0"/>
                <a:cs typeface="Times New Roman" pitchFamily="18" charset="0"/>
              </a:rPr>
              <a:t>волим да се облачим као принц и носим </a:t>
            </a:r>
            <a:r>
              <a:rPr lang="sr-Cyrl-CS" sz="1400" b="0" dirty="0" smtClean="0">
                <a:latin typeface="Times New Roman" pitchFamily="18" charset="0"/>
                <a:cs typeface="Times New Roman" pitchFamily="18" charset="0"/>
              </a:rPr>
              <a:t>мач </a:t>
            </a:r>
            <a:r>
              <a:rPr lang="sr-Cyrl-CS" sz="1400" b="0" dirty="0">
                <a:latin typeface="Times New Roman" pitchFamily="18" charset="0"/>
                <a:cs typeface="Times New Roman" pitchFamily="18" charset="0"/>
              </a:rPr>
              <a:t>у руци, јер са њим изгледам лепше. </a:t>
            </a:r>
            <a:r>
              <a:rPr lang="sr-Cyrl-CS" sz="1400" b="0" dirty="0" smtClean="0">
                <a:latin typeface="Times New Roman" pitchFamily="18" charset="0"/>
                <a:cs typeface="Times New Roman" pitchFamily="18" charset="0"/>
              </a:rPr>
              <a:t>Мален сам и  </a:t>
            </a:r>
            <a:r>
              <a:rPr lang="sr-Cyrl-CS" sz="1400" b="0" dirty="0">
                <a:latin typeface="Times New Roman" pitchFamily="18" charset="0"/>
                <a:cs typeface="Times New Roman" pitchFamily="18" charset="0"/>
              </a:rPr>
              <a:t>нежан,  али сам у унутрашњости </a:t>
            </a:r>
            <a:r>
              <a:rPr lang="sr-Cyrl-CS" sz="1400" b="0" dirty="0" smtClean="0">
                <a:latin typeface="Times New Roman" pitchFamily="18" charset="0"/>
                <a:cs typeface="Times New Roman" pitchFamily="18" charset="0"/>
              </a:rPr>
              <a:t>свог </a:t>
            </a:r>
            <a:r>
              <a:rPr lang="sr-Cyrl-CS" sz="1400" b="0" dirty="0">
                <a:latin typeface="Times New Roman" pitchFamily="18" charset="0"/>
                <a:cs typeface="Times New Roman" pitchFamily="18" charset="0"/>
              </a:rPr>
              <a:t>бића </a:t>
            </a:r>
            <a:r>
              <a:rPr lang="sr-Cyrl-CS" sz="1400" b="0" dirty="0" smtClean="0">
                <a:latin typeface="Times New Roman" pitchFamily="18" charset="0"/>
                <a:cs typeface="Times New Roman" pitchFamily="18" charset="0"/>
              </a:rPr>
              <a:t>већи и </a:t>
            </a:r>
            <a:r>
              <a:rPr lang="sr-Cyrl-CS" sz="1400" b="0" dirty="0" smtClean="0">
                <a:latin typeface="Times New Roman" pitchFamily="18" charset="0"/>
                <a:cs typeface="Times New Roman" pitchFamily="18" charset="0"/>
              </a:rPr>
              <a:t>јачи  од </a:t>
            </a:r>
            <a:r>
              <a:rPr lang="sr-Cyrl-CS" sz="1400" b="0" dirty="0">
                <a:latin typeface="Times New Roman" pitchFamily="18" charset="0"/>
                <a:cs typeface="Times New Roman" pitchFamily="18" charset="0"/>
              </a:rPr>
              <a:t>већине </a:t>
            </a:r>
            <a:r>
              <a:rPr lang="sr-Cyrl-CS" sz="1400" b="0" dirty="0" smtClean="0"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sr-Cyrl-CS" sz="1400" b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Rectangle 10"/>
          <p:cNvSpPr>
            <a:spLocks noChangeArrowheads="1"/>
          </p:cNvSpPr>
          <p:nvPr/>
        </p:nvSpPr>
        <p:spPr bwMode="auto">
          <a:xfrm>
            <a:off x="3505200" y="3810000"/>
            <a:ext cx="511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1400" b="0" dirty="0">
                <a:latin typeface="Times New Roman" pitchFamily="18" charset="0"/>
                <a:cs typeface="Times New Roman" pitchFamily="18" charset="0"/>
              </a:rPr>
              <a:t>Човек само срцем добро види. Суштина се очима не да сагледати.</a:t>
            </a:r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6" name="Rectangle 58"/>
          <p:cNvSpPr>
            <a:spLocks noChangeArrowheads="1"/>
          </p:cNvSpPr>
          <p:nvPr/>
        </p:nvSpPr>
        <p:spPr bwMode="auto">
          <a:xfrm>
            <a:off x="3200400" y="4495800"/>
            <a:ext cx="51054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900" b="0" dirty="0"/>
          </a:p>
          <a:p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случајно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један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најзанимљивијих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најчитанијих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романа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свих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 smtClean="0">
                <a:latin typeface="Times New Roman" pitchFamily="18" charset="0"/>
                <a:cs typeface="Times New Roman" pitchFamily="18" charset="0"/>
              </a:rPr>
              <a:t>времена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исти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мах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пријатељство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љубав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схватање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филозофија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живота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 smtClean="0">
                <a:latin typeface="Times New Roman" pitchFamily="18" charset="0"/>
                <a:cs typeface="Times New Roman" pitchFamily="18" charset="0"/>
              </a:rPr>
              <a:t>друге</a:t>
            </a:r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стране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уоквирена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фабула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дозвољава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престанеш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cs typeface="Times New Roman" pitchFamily="18" charset="0"/>
              </a:rPr>
              <a:t>читаш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097" name="Group 5"/>
          <p:cNvGrpSpPr>
            <a:grpSpLocks/>
          </p:cNvGrpSpPr>
          <p:nvPr/>
        </p:nvGrpSpPr>
        <p:grpSpPr bwMode="auto">
          <a:xfrm>
            <a:off x="0" y="0"/>
            <a:ext cx="9229725" cy="4851400"/>
            <a:chOff x="-76200" y="0"/>
            <a:chExt cx="9229725" cy="4851765"/>
          </a:xfrm>
        </p:grpSpPr>
        <p:grpSp>
          <p:nvGrpSpPr>
            <p:cNvPr id="3103" name="Group 4"/>
            <p:cNvGrpSpPr>
              <a:grpSpLocks/>
            </p:cNvGrpSpPr>
            <p:nvPr/>
          </p:nvGrpSpPr>
          <p:grpSpPr bwMode="auto">
            <a:xfrm>
              <a:off x="-76200" y="0"/>
              <a:ext cx="9229725" cy="361950"/>
              <a:chOff x="-76200" y="0"/>
              <a:chExt cx="9229725" cy="361950"/>
            </a:xfrm>
          </p:grpSpPr>
          <p:pic>
            <p:nvPicPr>
              <p:cNvPr id="3111" name="Picture 6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2332" t="18488" r="31528" b="76469"/>
              <a:stretch>
                <a:fillRect/>
              </a:stretch>
            </p:blipFill>
            <p:spPr bwMode="auto">
              <a:xfrm>
                <a:off x="5448300" y="0"/>
                <a:ext cx="1866899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2" name="Picture 6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-630" t="18488" r="35561" b="76469"/>
              <a:stretch>
                <a:fillRect/>
              </a:stretch>
            </p:blipFill>
            <p:spPr bwMode="auto">
              <a:xfrm>
                <a:off x="-76200" y="0"/>
                <a:ext cx="563880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3" name="Picture 6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80580" t="18488" r="3278" b="77310"/>
              <a:stretch>
                <a:fillRect/>
              </a:stretch>
            </p:blipFill>
            <p:spPr bwMode="auto">
              <a:xfrm>
                <a:off x="7248525" y="0"/>
                <a:ext cx="190500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04" name="Picture 78"/>
            <p:cNvPicPr>
              <a:picLocks noChangeAspect="1" noChangeArrowheads="1"/>
            </p:cNvPicPr>
            <p:nvPr/>
          </p:nvPicPr>
          <p:blipFill>
            <a:blip r:embed="rId6" cstate="print"/>
            <a:srcRect l="27844" t="58878" r="55290" b="31635"/>
            <a:stretch>
              <a:fillRect/>
            </a:stretch>
          </p:blipFill>
          <p:spPr bwMode="auto">
            <a:xfrm>
              <a:off x="152400" y="2843530"/>
              <a:ext cx="1752600" cy="585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5" name="Text Box 36"/>
            <p:cNvSpPr txBox="1">
              <a:spLocks noChangeArrowheads="1"/>
            </p:cNvSpPr>
            <p:nvPr/>
          </p:nvSpPr>
          <p:spPr bwMode="auto">
            <a:xfrm>
              <a:off x="180976" y="3374231"/>
              <a:ext cx="1752600" cy="228600"/>
            </a:xfrm>
            <a:prstGeom prst="rect">
              <a:avLst/>
            </a:prstGeom>
            <a:solidFill>
              <a:srgbClr val="D8DF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>
                  <a:latin typeface="Tahoma" pitchFamily="34" charset="0"/>
                  <a:cs typeface="Tahoma" pitchFamily="34" charset="0"/>
                </a:rPr>
                <a:t>Friends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127250" y="1970236"/>
              <a:ext cx="6483350" cy="142886"/>
            </a:xfrm>
            <a:prstGeom prst="rect">
              <a:avLst/>
            </a:prstGeom>
            <a:solidFill>
              <a:srgbClr val="D8D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5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Basic Info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33600" y="3613422"/>
              <a:ext cx="6483350" cy="142886"/>
            </a:xfrm>
            <a:prstGeom prst="rect">
              <a:avLst/>
            </a:prstGeom>
            <a:solidFill>
              <a:srgbClr val="D8D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5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Philosophy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27250" y="3810287"/>
              <a:ext cx="752475" cy="2746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r-Cyrl-CS" sz="1200">
                  <a:solidFill>
                    <a:srgbClr val="606060"/>
                  </a:solidFill>
                  <a:latin typeface="Tahoma" pitchFamily="34" charset="0"/>
                  <a:cs typeface="Tahoma" pitchFamily="34" charset="0"/>
                </a:rPr>
                <a:t>Цитати</a:t>
              </a:r>
              <a:endParaRPr lang="en-US" sz="1200">
                <a:solidFill>
                  <a:srgbClr val="60606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155825" y="4273872"/>
              <a:ext cx="6483350" cy="142886"/>
            </a:xfrm>
            <a:prstGeom prst="rect">
              <a:avLst/>
            </a:prstGeom>
            <a:solidFill>
              <a:srgbClr val="D8D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5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Resources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36775" y="4486613"/>
              <a:ext cx="655638" cy="3651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bg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Favorite</a:t>
              </a:r>
            </a:p>
            <a:p>
              <a:pPr>
                <a:defRPr/>
              </a:pPr>
              <a:r>
                <a:rPr lang="en-US" sz="900" dirty="0">
                  <a:solidFill>
                    <a:schemeClr val="bg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Sources</a:t>
              </a:r>
            </a:p>
          </p:txBody>
        </p:sp>
      </p:grpSp>
      <p:sp>
        <p:nvSpPr>
          <p:cNvPr id="3099" name="Rectangle 54"/>
          <p:cNvSpPr>
            <a:spLocks noChangeArrowheads="1"/>
          </p:cNvSpPr>
          <p:nvPr/>
        </p:nvSpPr>
        <p:spPr bwMode="auto">
          <a:xfrm>
            <a:off x="6019800" y="87313"/>
            <a:ext cx="1466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r-Cyrl-CS" sz="1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Мали Принц</a:t>
            </a:r>
            <a:endParaRPr lang="en-US" sz="10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00" name="Picture 41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1041" t="58101" r="81944" b="39120"/>
          <a:stretch>
            <a:fillRect/>
          </a:stretch>
        </p:blipFill>
        <p:spPr bwMode="auto">
          <a:xfrm>
            <a:off x="192088" y="2209800"/>
            <a:ext cx="1657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4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455" t="60880" r="82037" b="35982"/>
          <a:stretch>
            <a:fillRect/>
          </a:stretch>
        </p:blipFill>
        <p:spPr bwMode="auto">
          <a:xfrm>
            <a:off x="155575" y="2436813"/>
            <a:ext cx="17240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Mali-princ-i-lisic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609600"/>
            <a:ext cx="1828800" cy="1509713"/>
          </a:xfrm>
          <a:prstGeom prst="rect">
            <a:avLst/>
          </a:prstGeom>
          <a:noFill/>
        </p:spPr>
      </p:pic>
      <p:pic>
        <p:nvPicPr>
          <p:cNvPr id="3118" name="Picture 46" descr="mali_prin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1143000"/>
            <a:ext cx="795338" cy="685800"/>
          </a:xfrm>
          <a:prstGeom prst="rect">
            <a:avLst/>
          </a:prstGeom>
          <a:noFill/>
        </p:spPr>
      </p:pic>
      <p:pic>
        <p:nvPicPr>
          <p:cNvPr id="3120" name="Picture 48" descr="mali+princ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0400" y="1143000"/>
            <a:ext cx="914400" cy="760413"/>
          </a:xfrm>
          <a:prstGeom prst="rect">
            <a:avLst/>
          </a:prstGeom>
          <a:noFill/>
        </p:spPr>
      </p:pic>
      <p:pic>
        <p:nvPicPr>
          <p:cNvPr id="3121" name="Picture 49" descr="little-prince-wall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91000" y="1143000"/>
            <a:ext cx="1143000" cy="846138"/>
          </a:xfrm>
          <a:prstGeom prst="rect">
            <a:avLst/>
          </a:prstGeom>
          <a:noFill/>
        </p:spPr>
      </p:pic>
      <p:pic>
        <p:nvPicPr>
          <p:cNvPr id="3122" name="Picture 50" descr="mali%20princ%201_za%20cip-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86400" y="1143000"/>
            <a:ext cx="695325" cy="838200"/>
          </a:xfrm>
          <a:prstGeom prst="rect">
            <a:avLst/>
          </a:prstGeom>
          <a:noFill/>
        </p:spPr>
      </p:pic>
      <p:pic>
        <p:nvPicPr>
          <p:cNvPr id="3123" name="Picture 51" descr="mali_princ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48400" y="1143000"/>
            <a:ext cx="617538" cy="838200"/>
          </a:xfrm>
          <a:prstGeom prst="rect">
            <a:avLst/>
          </a:prstGeom>
          <a:noFill/>
        </p:spPr>
      </p:pic>
      <p:pic>
        <p:nvPicPr>
          <p:cNvPr id="3124" name="Picture 52" descr="000maliprinc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10400" y="1143000"/>
            <a:ext cx="546100" cy="838200"/>
          </a:xfrm>
          <a:prstGeom prst="rect">
            <a:avLst/>
          </a:prstGeom>
          <a:noFill/>
        </p:spPr>
      </p:pic>
      <p:pic>
        <p:nvPicPr>
          <p:cNvPr id="3125" name="Picture 53" descr="dopuna-cudesnu-avanturu-malog-princa-slika-1323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00" y="1143000"/>
            <a:ext cx="685800" cy="788988"/>
          </a:xfrm>
          <a:prstGeom prst="rect">
            <a:avLst/>
          </a:prstGeom>
          <a:noFill/>
        </p:spPr>
      </p:pic>
      <p:pic>
        <p:nvPicPr>
          <p:cNvPr id="3126" name="Picture 54" descr="mali-princ-21-vijek-3d-ilustracije-ekoloski-aspekt-slika-7897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82000" y="1143000"/>
            <a:ext cx="603250" cy="838200"/>
          </a:xfrm>
          <a:prstGeom prst="rect">
            <a:avLst/>
          </a:prstGeom>
          <a:noFill/>
        </p:spPr>
      </p:pic>
      <p:pic>
        <p:nvPicPr>
          <p:cNvPr id="3127" name="Picture 55" descr="39406261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400" y="3733800"/>
            <a:ext cx="609600" cy="487363"/>
          </a:xfrm>
          <a:prstGeom prst="rect">
            <a:avLst/>
          </a:prstGeom>
          <a:noFill/>
        </p:spPr>
      </p:pic>
      <p:pic>
        <p:nvPicPr>
          <p:cNvPr id="3128" name="Picture 56" descr="The_Little_prince_and_the_fox_by_Akira_Damian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8600" y="4724400"/>
            <a:ext cx="533400" cy="533400"/>
          </a:xfrm>
          <a:prstGeom prst="rect">
            <a:avLst/>
          </a:prstGeom>
          <a:noFill/>
        </p:spPr>
      </p:pic>
      <p:pic>
        <p:nvPicPr>
          <p:cNvPr id="3130" name="Picture 58" descr="mali_princ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8600" y="5562600"/>
            <a:ext cx="522288" cy="533400"/>
          </a:xfrm>
          <a:prstGeom prst="rect">
            <a:avLst/>
          </a:prstGeom>
          <a:noFill/>
        </p:spPr>
      </p:pic>
      <p:sp>
        <p:nvSpPr>
          <p:cNvPr id="3132" name="Text Box 53"/>
          <p:cNvSpPr txBox="1">
            <a:spLocks noChangeArrowheads="1"/>
          </p:cNvSpPr>
          <p:nvPr/>
        </p:nvSpPr>
        <p:spPr bwMode="auto">
          <a:xfrm>
            <a:off x="838200" y="5638800"/>
            <a:ext cx="1423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1200" dirty="0">
                <a:latin typeface="Times New Roman" pitchFamily="18" charset="0"/>
                <a:cs typeface="Times New Roman" pitchFamily="18" charset="0"/>
              </a:rPr>
              <a:t>Ружа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34" name="Picture 62" descr="Mali-princ-i-lisica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638800" y="0"/>
            <a:ext cx="3810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676775" y="3963988"/>
            <a:ext cx="2895600" cy="1984375"/>
          </a:xfrm>
          <a:prstGeom prst="rect">
            <a:avLst/>
          </a:prstGeom>
          <a:solidFill>
            <a:schemeClr val="bg1"/>
          </a:solidFill>
          <a:ln>
            <a:solidFill>
              <a:srgbClr val="DCE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1" name="Rectangle 20"/>
          <p:cNvSpPr/>
          <p:nvPr/>
        </p:nvSpPr>
        <p:spPr>
          <a:xfrm>
            <a:off x="1600200" y="4005263"/>
            <a:ext cx="2895600" cy="1984375"/>
          </a:xfrm>
          <a:prstGeom prst="rect">
            <a:avLst/>
          </a:prstGeom>
          <a:solidFill>
            <a:schemeClr val="bg1"/>
          </a:solidFill>
          <a:ln>
            <a:solidFill>
              <a:srgbClr val="DCE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19" name="Rectangle 18"/>
          <p:cNvSpPr/>
          <p:nvPr/>
        </p:nvSpPr>
        <p:spPr>
          <a:xfrm>
            <a:off x="76200" y="1066800"/>
            <a:ext cx="2895600" cy="1984375"/>
          </a:xfrm>
          <a:prstGeom prst="rect">
            <a:avLst/>
          </a:prstGeom>
          <a:solidFill>
            <a:schemeClr val="bg1"/>
          </a:solidFill>
          <a:ln>
            <a:solidFill>
              <a:srgbClr val="DCE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Rectangle 1"/>
          <p:cNvSpPr/>
          <p:nvPr/>
        </p:nvSpPr>
        <p:spPr>
          <a:xfrm>
            <a:off x="6172200" y="1066800"/>
            <a:ext cx="2895600" cy="1984375"/>
          </a:xfrm>
          <a:prstGeom prst="rect">
            <a:avLst/>
          </a:prstGeom>
          <a:solidFill>
            <a:schemeClr val="bg1"/>
          </a:solidFill>
          <a:ln>
            <a:solidFill>
              <a:srgbClr val="DCE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grpSp>
        <p:nvGrpSpPr>
          <p:cNvPr id="4102" name="Group 4"/>
          <p:cNvGrpSpPr>
            <a:grpSpLocks/>
          </p:cNvGrpSpPr>
          <p:nvPr/>
        </p:nvGrpSpPr>
        <p:grpSpPr bwMode="auto">
          <a:xfrm>
            <a:off x="-76200" y="0"/>
            <a:ext cx="9229725" cy="361950"/>
            <a:chOff x="-76200" y="0"/>
            <a:chExt cx="9229725" cy="361950"/>
          </a:xfrm>
        </p:grpSpPr>
        <p:pic>
          <p:nvPicPr>
            <p:cNvPr id="4119" name="Picture 67"/>
            <p:cNvPicPr>
              <a:picLocks noChangeAspect="1" noChangeArrowheads="1"/>
            </p:cNvPicPr>
            <p:nvPr/>
          </p:nvPicPr>
          <p:blipFill>
            <a:blip r:embed="rId3" cstate="print"/>
            <a:srcRect l="52332" t="18488" r="31528" b="76469"/>
            <a:stretch>
              <a:fillRect/>
            </a:stretch>
          </p:blipFill>
          <p:spPr bwMode="auto">
            <a:xfrm>
              <a:off x="5448300" y="0"/>
              <a:ext cx="1866899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0" name="Picture 65"/>
            <p:cNvPicPr>
              <a:picLocks noChangeAspect="1" noChangeArrowheads="1"/>
            </p:cNvPicPr>
            <p:nvPr/>
          </p:nvPicPr>
          <p:blipFill>
            <a:blip r:embed="rId3" cstate="print"/>
            <a:srcRect l="-630" t="18488" r="35561" b="76469"/>
            <a:stretch>
              <a:fillRect/>
            </a:stretch>
          </p:blipFill>
          <p:spPr bwMode="auto">
            <a:xfrm>
              <a:off x="-76200" y="0"/>
              <a:ext cx="56388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Picture 66"/>
            <p:cNvPicPr>
              <a:picLocks noChangeAspect="1" noChangeArrowheads="1"/>
            </p:cNvPicPr>
            <p:nvPr/>
          </p:nvPicPr>
          <p:blipFill>
            <a:blip r:embed="rId3" cstate="print"/>
            <a:srcRect l="80580" t="18488" r="3278" b="77310"/>
            <a:stretch>
              <a:fillRect/>
            </a:stretch>
          </p:blipFill>
          <p:spPr bwMode="auto">
            <a:xfrm>
              <a:off x="7248525" y="0"/>
              <a:ext cx="19050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4" name="Rectangle 5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24550" y="76200"/>
            <a:ext cx="1466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r-Cyrl-CS" sz="1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Мали Принц</a:t>
            </a:r>
            <a:endParaRPr lang="en-US" sz="10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5" name="Subtitle 1"/>
          <p:cNvSpPr>
            <a:spLocks noGrp="1"/>
          </p:cNvSpPr>
          <p:nvPr>
            <p:ph type="subTitle" idx="1"/>
          </p:nvPr>
        </p:nvSpPr>
        <p:spPr>
          <a:xfrm>
            <a:off x="0" y="455613"/>
            <a:ext cx="6858000" cy="534987"/>
          </a:xfrm>
        </p:spPr>
        <p:txBody>
          <a:bodyPr/>
          <a:lstStyle/>
          <a:p>
            <a:pPr algn="l"/>
            <a:r>
              <a:rPr lang="en-US" sz="1200" b="1" smtClean="0">
                <a:latin typeface="Tahoma" pitchFamily="34" charset="0"/>
                <a:cs typeface="Tahoma" pitchFamily="34" charset="0"/>
              </a:rPr>
              <a:t>My Paintings</a:t>
            </a:r>
          </a:p>
          <a:p>
            <a:pPr algn="l"/>
            <a:r>
              <a:rPr lang="en-US" sz="1000" smtClean="0">
                <a:latin typeface="Tahoma" pitchFamily="34" charset="0"/>
                <a:cs typeface="Tahoma" pitchFamily="34" charset="0"/>
              </a:rPr>
              <a:t>By </a:t>
            </a:r>
            <a:r>
              <a:rPr lang="sr-Cyrl-CS" sz="1000" smtClean="0">
                <a:latin typeface="Tahoma" pitchFamily="34" charset="0"/>
                <a:cs typeface="Tahoma" pitchFamily="34" charset="0"/>
              </a:rPr>
              <a:t>Мали Принц</a:t>
            </a:r>
            <a:r>
              <a:rPr lang="en-US" sz="100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00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Albums</a:t>
            </a:r>
            <a:r>
              <a:rPr lang="en-US" sz="1000" smtClean="0">
                <a:latin typeface="Tahoma" pitchFamily="34" charset="0"/>
                <a:cs typeface="Tahoma" pitchFamily="34" charset="0"/>
              </a:rPr>
              <a:t>) * Updated 1 day ago</a:t>
            </a:r>
          </a:p>
        </p:txBody>
      </p:sp>
      <p:sp>
        <p:nvSpPr>
          <p:cNvPr id="4108" name="TextBox 2"/>
          <p:cNvSpPr txBox="1">
            <a:spLocks noChangeArrowheads="1"/>
          </p:cNvSpPr>
          <p:nvPr/>
        </p:nvSpPr>
        <p:spPr bwMode="auto">
          <a:xfrm>
            <a:off x="0" y="3124200"/>
            <a:ext cx="297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Cyrl-CS" sz="1000" b="0" dirty="0">
                <a:latin typeface="Tahoma" pitchFamily="34" charset="0"/>
                <a:cs typeface="Tahoma" pitchFamily="34" charset="0"/>
              </a:rPr>
              <a:t>Ово сам ја </a:t>
            </a:r>
            <a:r>
              <a:rPr lang="sr-Cyrl-CS" sz="1000" b="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10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1066800"/>
            <a:ext cx="2895600" cy="1984375"/>
          </a:xfrm>
          <a:prstGeom prst="rect">
            <a:avLst/>
          </a:prstGeom>
          <a:solidFill>
            <a:schemeClr val="bg1"/>
          </a:solidFill>
          <a:ln>
            <a:solidFill>
              <a:srgbClr val="DCE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1600200" y="6073775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Cyrl-CS" sz="900" b="0" dirty="0" smtClean="0">
                <a:latin typeface="Tahoma" pitchFamily="34" charset="0"/>
                <a:cs typeface="Tahoma" pitchFamily="34" charset="0"/>
              </a:rPr>
              <a:t>Лисица , ружа  и ја , моји најбољи </a:t>
            </a:r>
            <a:r>
              <a:rPr lang="sr-Cyrl-CS" sz="900" b="0" dirty="0">
                <a:latin typeface="Tahoma" pitchFamily="34" charset="0"/>
                <a:cs typeface="Tahoma" pitchFamily="34" charset="0"/>
              </a:rPr>
              <a:t>пријатељи.</a:t>
            </a:r>
            <a:endParaRPr lang="en-US" sz="9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1" name="TextBox 23"/>
          <p:cNvSpPr txBox="1">
            <a:spLocks noChangeArrowheads="1"/>
          </p:cNvSpPr>
          <p:nvPr/>
        </p:nvSpPr>
        <p:spPr bwMode="auto">
          <a:xfrm>
            <a:off x="3048000" y="3124200"/>
            <a:ext cx="297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Cyrl-CS" sz="1000" b="0" dirty="0" smtClean="0">
                <a:latin typeface="Tahoma" pitchFamily="34" charset="0"/>
                <a:cs typeface="Tahoma" pitchFamily="34" charset="0"/>
              </a:rPr>
              <a:t>Лисица и ја.</a:t>
            </a:r>
            <a:endParaRPr lang="en-US" sz="10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2" name="TextBox 24"/>
          <p:cNvSpPr txBox="1">
            <a:spLocks noChangeArrowheads="1"/>
          </p:cNvSpPr>
          <p:nvPr/>
        </p:nvSpPr>
        <p:spPr bwMode="auto">
          <a:xfrm>
            <a:off x="6170613" y="3200400"/>
            <a:ext cx="2973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Cyrl-CS" sz="1000" b="0" dirty="0" smtClean="0">
                <a:latin typeface="Tahoma" pitchFamily="34" charset="0"/>
                <a:cs typeface="Tahoma" pitchFamily="34" charset="0"/>
              </a:rPr>
              <a:t>Моја јединствена ружа..</a:t>
            </a:r>
            <a:endParaRPr lang="en-US" sz="10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3" name="TextBox 25"/>
          <p:cNvSpPr txBox="1">
            <a:spLocks noChangeArrowheads="1"/>
          </p:cNvSpPr>
          <p:nvPr/>
        </p:nvSpPr>
        <p:spPr bwMode="auto">
          <a:xfrm>
            <a:off x="4648200" y="59817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Cyrl-CS" sz="900" b="0" dirty="0" smtClean="0">
                <a:latin typeface="Tahoma" pitchFamily="34" charset="0"/>
                <a:cs typeface="Tahoma" pitchFamily="34" charset="0"/>
              </a:rPr>
              <a:t>Ружа и ја на </a:t>
            </a:r>
            <a:r>
              <a:rPr lang="sr-Cyrl-CS" sz="900" b="0" dirty="0">
                <a:latin typeface="Tahoma" pitchFamily="34" charset="0"/>
                <a:cs typeface="Tahoma" pitchFamily="34" charset="0"/>
              </a:rPr>
              <a:t>мојој планети.</a:t>
            </a:r>
            <a:endParaRPr lang="en-US" sz="9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5" name="AutoShape 4" descr="data:image/jpeg;base64,/9j/4AAQSkZJRgABAQAAAQABAAD/2wBDAAkGBwgHBgkIBwgKCgkLDRYPDQwMDRsUFRAWIB0iIiAdHx8kKDQsJCYxJx8fLT0tMTU3Ojo6Iys/RD84QzQ5Ojf/2wBDAQoKCg0MDRoPDxo3JR8lNzc3Nzc3Nzc3Nzc3Nzc3Nzc3Nzc3Nzc3Nzc3Nzc3Nzc3Nzc3Nzc3Nzc3Nzc3Nzc3Nzf/wAARCACNALgDASIAAhEBAxEB/8QAGwAAAwEBAQEBAAAAAAAAAAAAAwQFAgABBgf/xAA1EAACAgEDAgQEBQMEAwEAAAABAgMRAAQSITFBEyJRYQVxgZEUMqGx8CPB0QZCUmIV4fFy/8QAGgEAAwEBAQEAAAAAAAAAAAAAAgMEAQAFBv/EACoRAAIDAAICAgIBAgcAAAAAAAECAAMREiEEMRNBImFRgaEFFBUjMnHh/9oADAMBAAIRAxEAPwD7ZPHZOG8t0Nvrjmm08jRkzOBx9sHC0cPmCV5rAu6wep+JVII4yXN0K6DPmwvAAt3/AOy3foRicQ6ZBuHiHrZ7fz+2I+KSx3HaDVc8/XCGRmYkr4sldf8AauK6hphM2wMGb87DouA4PPczJoIhZIi/nbnuecT1ELLe7p2rqca0wkkSQSzKqj1NXmG06ujmQMew2m8EU/KARg2cXIGZJ6aZpbd5Aq/9eMyhEBcJKW4qhYvDLAgcb954vk/TpmZW08a8KBR6X1PrjRX8ZJQf1gA8hrHIlLLIWuMEN34vGIW1kkfO6h7cZ7LqomYIgIHy/Mc207CKiSqgcjdnOvQE5ePsmBnm1EsnJ46AA4XTwtQLd+MX/ERqV22xPaumORs8lbg3zCgCskNVp0mNSyr6hEjMcpYEA10Iu8aUSOy+JOxAHbgftiruqsFQE8c+p++bhEsikmMAgXjansqYKIwrW/uFYhbXxZGPck1nun2oeCE5skGyc8ETcigvqaz1QycqRx7YNvkWMNMMVIvYEdKmgY6AHq1Xmi6snnVbvqDiStIzkEmvYY1DEgPLMR6ds0mzQQcg/g3Rh4JN6HYjbL4APf1zfhswIMMoX2JIzcQWPyoAt9T3OEKgrRcjjoWzReBukk/qKdBvQ6kyYBSFXcoAomzf2xqNo5EID0AtHcOv8rCxQxhgCwHJvGS8SIEjANDklbyugs6AnqIdeJnz0umVWZ4iX29L+Wdj2reOQGBPIADbAVz/AHzsJqO4nRMPpHkPih6Tni+pwC6RA/AQX73hpNb4ahHO6zVeuZSRYyHfYr10PbNas2EAfcarD7h1SMDZdDux/wAZK1Or3ONxUR9d10P1xieV5IpijLyCA2fN6Yz6qRUL0EAWyeB7nBXxuYPeCc9/D6n0KBGe9u6xySeuB1epXSypEG2mY8CPk5P1WreCVotPJy5BLML2j2xImafXoPEsqv5h/tHbKqvBH4/wJLb5uHB7jOsllhdot9ScFQRye30H+cSQMdUgc7y1981Pv8ZxKR4nO+Q9e3T0rFoGimniXdTXR5P0rkZatXx17kka3WwmUWjO8kc7QDS0tXf+M9WNm5IXaaILHdjKRRJJRvhQNpfkcnnPVaJSAigAdDkFlgJ9Sxa8+4ItJGF2SFQDZ2CiRjscO7l5GK1xZOZRwsnmVTXY45DIjVYHPY8VkjV23J173+0qpCI2mZRII28qkt3oYUs2zaqkL884PGtgyJ7reYbUaYKxDglfeucD/TXY6d6lnz1g5onLMzH0HuTm7DGytkdKxRtVGlN4hN9gemaXVhrCjt1PGC3+H2BR+OxZ8qv0Wj8L7U2NECb64QO6g7EF+l5LjmkJ459xjIkYjkX7jM/y1ny6y+oIuQjAYyX1D8BkH64RBJYEjIa9DiiSBQSxrCxaiMHncflhqlgGgDuASh9mPC2AIG35jPd8l1uF11IxdNQjNwaHpXObMqfP2rKlr7EWzCKaks0q7yoa7NCx9s7NTTIWI2kiufY52OB67icBkEaxS5fZvZug9McMhfaETcK6kdPXJ0I89pYQcCsJ8Q1ssUEccSiwT5xY7+3zylVPZzciOYHuZ1vxCd5DBAsSIPKSQcT0UTLNLJK25gKoeUXiHxHWSskcaxMGVrJPF3g9G0kAeOVW33bGuBf7Zq+gAMMR8g5YTsvarRsBHOoWJQPzE3fvX1xFZTC7GFjuv8xPF4vNqGfRgESbVo8Drm9JLSeLuoHilNcen89c9CsqlTufcjvLNeqL6h/ish/CKJUIYHe7KfzXk0FDyu0i7q7xrWePOWIXy7f7ZPIZSoZaAokA3xi6WY5y9QvJVQwyP6LxtRqzulKrsBHFir6Za0iacwq0slvXKi8+e0+3x6Syu0AH2vGkNbCCbsAgYtqk0tkfVYQvuXll0wXiIAevJ/c4lNNvktbA7VgJE2kANwOcw7BR04PPyyqmpAR1Osc/Zm5JtpIDEmulYJjIVNAketZhtrG75B6HGgqjaDfTpWDc5rrLAb+oFKC1+LHP3AxhyQWJvH4lJTrRxHzbyBwvtjKnaqgd8XSxsVXIw/xHXVrVYUVtA+4yigEl3NgdcOZ9oGwEceuIAxhKLHcPTPd1X+bpeKsIbepykr6j8ckki+VFr3OGHin8xQV1AGIq84h/pLwwFtgmOoVSxPlsC/fJ/iU4Iz5DK8J5PUnDK7MOXCjsuRIJpk3CRWe7r2wo1b8IG5PqM41HTNFko+LskUyDcL+WdiPiMp8V0spyLBzsUau4YsH1FZtbpliZ02k7eFN8/wA6/TE5PiHiwCNydgdapewbm8TlCAfnAo8A/LFpW28q4uunqMprZfcjssbMjMusVtaxckoqeWx0xPUzku5j8Qlx6+lZ6pXxCWJoCgK69853hUhjtND8t85gUc9/UV8jETEOt1CwiMxoQvF1++NwzFdGijijxk9hH4rEKwWxQJrDvC7RBY91g3uuhjqeBrYwXewMBG49UzlrDGhXXjFyWWZEHI2de5PTPI5Tv4AC88H0wviHePKOOhy+urkuiS2+QwOGA3N4myuaIsd8YieySvPAq/likmpaOSztPPY84fTNZChD2A5zgg9GB8xBGShHIrJTkcDm82/hMqgupWvXFFhnZgvgyk30KEV9TmpNPLAx8QUOaBcA4xUQ6QY4+RZmlYeNtOOQVDHPYp1mUtu6GgPSsnMeQfEvn0r9cFE4QSG+DyAOuKdOJAnJ5DMPUtBQCCTY71i+m1Wx3hma2BJRjxYvJp1ZEg2ny1fbrgTqdzNLuCuvFMa4+eCT7hm0nuW01HU0CdlnnG11ce0hiANp5z57TvUW/cAwWuD29MbOsjCqQTz1F5KVHGNFxlqLUxhVUPtoUaOYMlpSsD5r4OTU1qoKG0/rnDWxsatRm8Rymi4noylsZW3pMA3W+32zyOZmNyMCQaJHfA6d1kAVK4/MfTCDYqnaTVnqOmAT1NCnejGElRpFj3hFbncx4/bOxSMLI6jkm+hHBzsitdA3csrDcY5qvhviqrRst35rHNYprvh0MMURBtmamvpVZ9AXRed1A9MQ1ZRzD4rABZd4b/PtgIQci2yfNQ6RPGHiMoJUkJV967Z2q08auxiEdBbbzjg/vlHVxRp8V8eCSFgYi35R1sdPf3yNq9bC+pIkdgCCGYoSbwgGZjncW3BF/rCwsFZS27aDyAazx/iDMiRxlQvNgqPXAwayMOAjpTHqwP0zWs05hi8SLaVsmxztJOUptLhXESx+VNQ+p7FKjsQzBVRSxYC6+l4I6tS42kWTzfXAxTRxQNaRl5ANzGM2B8+npmI4o/KxPKtZoZVVe7A9YJDaijB7MoeFHJGrBmZmcCgOMoaTRqHjLKpBvv06dsV04QxxCnpuQw4vtwT9coaESMyNZI3EVXPTHiwcjkelIxSR3GCCGAG4EftiXxRRuRgpFA7rPU4/vZiBR6c0MV1SmmLOCp7YFdhA2U3VhlIkZrK2F+lYLzEt5bAHSryhOoVLsc+meaWFJLVZSq3zQ/gwr/JFY5P9SOrxmezgslNIgkVWIJHt0wZAtj1u7y9qtPCRUaAsOprn263k8/DdTKHZWFDryBWSJ5Ysq5cYy3xHqbAdiACofKLo4aOQsPMASBwCemb/AAM6P5jHV0LYf2xqD4bPLH4iIQDyCDxmG8aBkAVvFgLHNfI8YVAbFqp+Rx1fhWqqlQsL7KM7/wAex4VefarOB8ynTkYoce57HKI5AUKc9flhmkVgaNDA/gtQp5gk+wwyaOUhQI23MaojjM5COUtH9FpztXkglrBPes7G/h3wzUJqEeeJCq3wDQ+ZzsX8Ac6RKVfB7mp2UHkblHHTqPbJ0uqVm3PSAEAEENuJPQgY4S8S3E1E8WRzi3xZESCOhuct5mNWTX8+2TrhbMnNqjls9lfTiZpNREiyKtW69Bz/APcia1dBPMXSIqSTbA7d2G8HwUClw7SRqWIPY4GMQxqvi6djtcENZo98YKnH/DQYn5A4/ICLvp1QgRRV/wBgxGA18raeBmmASMBTbfP++VpzC7CSJjtJ6A9P0wHxDT6PW6aKKbeXdhtG6qNAdu3OHYGDEsfU78cxRPmpviiSpIQI1etxAYEAjmgf0xnQayHVOoivf1ph+2El/wBOaQECPejqPOHtyD8rHGD0nw6LQSqZWSRl/Kwjraf3zq7ScURT1AHT1Ko3Q6aIyBth/KVPYdv3yh8OkV0jaOfhTypcfLE9KiiBSGKCy4ZRd9q/TCw7pyYip80wbcALvjk/c41PI4g5KBV6JlB9US4WPcSenlOCeRnjqRzz3qu+DnCRa3T6FJt07xtJQPQAj373+ma8AKKZwCOovnDW4HIRrbvYqSwkIWESD1rv9cY0cmxuInBPHBHOdCAZ7AMhA6euH0+78QV8E10Nnp8sR5x5UN1/eH4QK3g7NaiM7dkYIYdQHv8AgzGi08bOwnejdhmUnHpZNQNoCAKfexf+MxDDqBRVfDYehyTwQfhUHqU+eAbTxhlhhDr4QjcDnHdPsNIE4J4bsMVqU0HoE0LA/v0w8W5SI+dl88dfrnoDsmQEESkIa43BvkcYj00AU7okUnkk8bvsMVidV3FVOwD0/fOEzSFTde1UB8sEcVXD9we/cLJpoCQFAHpWMKIY9iqqsdvJYci8ysnhoSoUseN3tmk6B5twA79cZyUNgEIetnkw8OI+VQKJ4GdgdbPG6stMLTjm87GlwPUwCQFbUSsGcUBfIHGdOm2IpdlhV3ni6h0YFKpePNzgJdVGrFmmVdp6Hv8ATEKBWpMUbOUAunYTzODe1QgLDgmh0/nfAyxyF2jYPRYAEg1Xf+32x2TU7IrpmUmwwvr/AAYKR3bSbySp5oMh/bBawFs/iCo6yTvCjfbtBBuvze+Um+HjYVZPLtAvvxk6L8bKygIAC9k9OPucr67xDEI1c3Q4B4/vk5J4kmPJGdAyZq9BLHTwgsSOQ3Wvn3xCGSbVSqs6eIsfLEnlfnxxjjfEZxHJFM7iRTYZQKI+VftiMk2qmkBWQOLokCj9vTABUEzdJyPytpniVLhiVG8hLkE/T74FZU0qu0r7WUFzsohgOfpiep0kDJulSmH+4irPp7fbJ82i1GoVkIjELptYeJZr07YKOOIEY2juRpP9X/iPicfxA6MJJHG6AqeWBqr47V0xyL/WcSwwpJo9RJMIwJX3L52rk9fbI+o/0/ph8TaAF0iCbzsJd/oO+F0X+nJDIr+JJ4F8M6FXFf8AU+/vlnJB2IRZfqfofw7UEok4Tw0lQMqycECrF1jOn1UTSbjMjc8015C0waZzHuelH5mBUfS8uaBBDHtVFP8A2B65L5Lg1gH7jfEBL9Rl9WdRIpjWut0OM9iLxsrHeo9SQLOejUFD4SLtDHkAE/rjgdkFGCRrHLKhIOZXxzoeoV7Ny0nuduRlDFmYH3JGeBATcR5HYjpnssRZdsTPfehQzcGkkUW7ED0JH8OGlw47Jn5GE00sw80rKdv5QDxjaNbeZLHtnaaGEttTc/a17Y6mkW1CDaQPynv749vyIwRKwyIJgPCgCqnlPGClUbiCx2g8VWezytGuwil7mrH6ZlFVnJUWp9Og+WYT3GdRD4oViiLJXIJJHTOzPx+RY9PLtUAgAf5zsRfcUbFhKOpDCORuBNE1Q7ZqIIu5mZuTzzm1cNowWpHY8WLxjR/D2mhBT4im09THAKB+uO8l+JwGT0pyEAI4mslixPI4vA62/wAOXpypIUEAnLcWk1WngZd2nlI/5KFPOSDpNdI/hSLpIwelO1/txkjWZvcoFfY6iULhIgvhMZORukBW8YD6hwpkljjs8xsnNfPdWKfExJHcmkSH+k1SgzM1G+OoHpmRLvWJnMO6SrG7pfbMY9CYd9Qeo1M8VguNvfbV4s+sWdh5lVgf+IB/TtlF9FFtBkT+oBwVA/hyTPpNSsu+NmoCrsA/UEZiANpg8ivUFOZZGMYQbLAC1uHzvnNvppo182ogUirVhuP2vPJ9dPpiF1ESA3ypqvri8s2m1Lb206dbLKK/tj8CkDIOgwMvw7T6XSs0Zm1DmRmOyQoVJ7KOlc9Mb00Uy6VWJmKbfyyHzLZ7kV/6zGpOmWDwmZgo5Dix+uaiGnkhZIXMj15KXaR6H3ygDkp6yJL/AJZCy/EE0wVJ9PIXHlBbi/bKOj1AnIMbhAKJQ85Bk02nSdVm10ry1zEXUcfbnLelBKh0mEkZobbHPvirKiT79R1NxDd+o0NXHDqBcwDbuFsnn2yq2sYxLbshbjb4TEj9KyUzlP6ggdgvZWGOeNJLCDC0sEh58wBCjtx/jJ1DKD+4+yzl9ylo9QyMqnUxvN1uh9q652pg1c0ltL5bt73f2PHGLO+rhYPBHHKzdxJR+3bPFkmkiDzzvA5FsEdTR+3OAd5KNg6MwiWIRHAn9JDuB8u0CyMT1UGokkSWN9QvF/0ytqfrgo/wM4/rTpK//MvtPfuKykJI9MNmmnmUkAUDvHHAv/7lauxJIimAbr6iyalnIglkkMqrzvU2fc9sNoZDCQzG42BHWqPY5mXUSeIWkKgbTZDck/LrnaWFpoxLKxjJHlUEH09M3SonJ79zXxKJJdPIvmoqTd3fGdnagsNM/iBWV+fKen/vOyS99boSlV6nynxNwun3IS4SyAvXj0yb+N1xV5Idtg8uj9Rz1rr074/v8TTSEcFBY75I0XxXUiZPBcxCRaIU9OMv8n/c7EiqUp1sJqfjGvOn8SQNLt5AqiD3A/nfBr8R1c8O4eUmyxS7HzP3ykNPrH/qN8SnO6jts1++OaXRaksD+PlUsOqjnp888xuI3qUjSPc+blHxaRJAisWjsyLLy1gXXJ9Oc3pUlCs2pmIZZBGykAhTwQSQe95cn+DlmP4rW6jUte7dIQTddftxi0/w2HSzwKrO4dttE8Aden0xhtxsg/F/E80jTwatY9fEnmsrZuwD1HUZUdYjMfDMqNXQbaH3GTFQ6X4ppGhYiNnIaM+lDoeoPOfXnSBpAd9nnllB/wAYyhuSj/ucySJIscUBMzOwHVvCLFT7hRgNNoVmlMqzMyqeFaLZ/P0y14cAElwAlTfU1gZtbGrRokBVWbbw/wBD2y4W1sx6k7VlRuxd9HE9LKhP/wCjisugEFHT6N5g3dVU/ezlyDSrPqmgkokG91X0PSskaD4tqB8dm+HssbRR79p20QAfbHqUwASZrO/UXli00bBdUsqrZH9OM+WsOuk0fhELPLIoG4FgAyj3yz8VRkIbTkRuw4JBO3gk9xkmGTUPrBFLJGysTdIRfBPqc83yWuAaxT0JTX8fyBD7M8TTpGVMcjOqm1tuLz2OHRSajxIViSZPMxRju+vrg5JvBklUwwut1RWv2xqOZnJhRURQNwoenbIvnfVVvuUJWpBz6mmk1e4DTIjAVy5Y/tg4NW6yH8SkJ90BJ+xGMxymbc4VFKmhQxhUGmRZAA10a+ZrLkReexbA/Rgo9WHVnhiYIptgUK/bCJNqAhk0bRBqrbJa39QP7Y40IliWViBZ4AHTocJDAAyEH/djSAAWmBCRhk/S6h5CN8e2UryqkEAj37jDxzaMyCFdSprysiHm/wCe2Pyygh5ClsATzik+ngn3NNCjHgkkc4i13PUciBT1N66ZJIpHhaNVUEAkfTt++di2tjuCRtxAFgLnZJxMeWyf/9k="/>
          <p:cNvSpPr>
            <a:spLocks noChangeAspect="1" noChangeArrowheads="1"/>
          </p:cNvSpPr>
          <p:nvPr/>
        </p:nvSpPr>
        <p:spPr bwMode="auto">
          <a:xfrm>
            <a:off x="63500" y="-561975"/>
            <a:ext cx="1495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0"/>
          </a:p>
        </p:txBody>
      </p:sp>
      <p:sp>
        <p:nvSpPr>
          <p:cNvPr id="4116" name="AutoShape 6" descr="data:image/jpeg;base64,/9j/4AAQSkZJRgABAQAAAQABAAD/2wBDAAkGBwgHBgkIBwgKCgkLDRYPDQwMDRsUFRAWIB0iIiAdHx8kKDQsJCYxJx8fLT0tMTU3Ojo6Iys/RD84QzQ5Ojf/2wBDAQoKCg0MDRoPDxo3JR8lNzc3Nzc3Nzc3Nzc3Nzc3Nzc3Nzc3Nzc3Nzc3Nzc3Nzc3Nzc3Nzc3Nzc3Nzc3Nzc3Nzf/wAARCACNALgDASIAAhEBAxEB/8QAGwAAAwEBAQEBAAAAAAAAAAAAAwQFAgABBgf/xAA1EAACAgEDAgQEBQMEAwEAAAABAgMRAAQSITFBEyJRYQVxgZEUMqGx8CPB0QZCUmIV4fFy/8QAGgEAAwEBAQEAAAAAAAAAAAAAAgMEAQAFBv/EACoRAAIDAAICAgIBAgcAAAAAAAECAAMREiEEMRNBImFRgaEFFBUjMnHh/9oADAMBAAIRAxEAPwD7ZPHZOG8t0Nvrjmm08jRkzOBx9sHC0cPmCV5rAu6wep+JVII4yXN0K6DPmwvAAt3/AOy3foRicQ6ZBuHiHrZ7fz+2I+KSx3HaDVc8/XCGRmYkr4sldf8AauK6hphM2wMGb87DouA4PPczJoIhZIi/nbnuecT1ELLe7p2rqca0wkkSQSzKqj1NXmG06ujmQMew2m8EU/KARg2cXIGZJ6aZpbd5Aq/9eMyhEBcJKW4qhYvDLAgcb954vk/TpmZW08a8KBR6X1PrjRX8ZJQf1gA8hrHIlLLIWuMEN34vGIW1kkfO6h7cZ7LqomYIgIHy/Mc207CKiSqgcjdnOvQE5ePsmBnm1EsnJ46AA4XTwtQLd+MX/ERqV22xPaumORs8lbg3zCgCskNVp0mNSyr6hEjMcpYEA10Iu8aUSOy+JOxAHbgftiruqsFQE8c+p++bhEsikmMAgXjansqYKIwrW/uFYhbXxZGPck1nun2oeCE5skGyc8ETcigvqaz1QycqRx7YNvkWMNMMVIvYEdKmgY6AHq1Xmi6snnVbvqDiStIzkEmvYY1DEgPLMR6ds0mzQQcg/g3Rh4JN6HYjbL4APf1zfhswIMMoX2JIzcQWPyoAt9T3OEKgrRcjjoWzReBukk/qKdBvQ6kyYBSFXcoAomzf2xqNo5EID0AtHcOv8rCxQxhgCwHJvGS8SIEjANDklbyugs6AnqIdeJnz0umVWZ4iX29L+Wdj2reOQGBPIADbAVz/AHzsJqO4nRMPpHkPih6Tni+pwC6RA/AQX73hpNb4ahHO6zVeuZSRYyHfYr10PbNas2EAfcarD7h1SMDZdDux/wAZK1Or3ONxUR9d10P1xieV5IpijLyCA2fN6Yz6qRUL0EAWyeB7nBXxuYPeCc9/D6n0KBGe9u6xySeuB1epXSypEG2mY8CPk5P1WreCVotPJy5BLML2j2xImafXoPEsqv5h/tHbKqvBH4/wJLb5uHB7jOsllhdot9ScFQRye30H+cSQMdUgc7y1981Pv8ZxKR4nO+Q9e3T0rFoGimniXdTXR5P0rkZatXx17kka3WwmUWjO8kc7QDS0tXf+M9WNm5IXaaILHdjKRRJJRvhQNpfkcnnPVaJSAigAdDkFlgJ9Sxa8+4ItJGF2SFQDZ2CiRjscO7l5GK1xZOZRwsnmVTXY45DIjVYHPY8VkjV23J173+0qpCI2mZRII28qkt3oYUs2zaqkL884PGtgyJ7reYbUaYKxDglfeucD/TXY6d6lnz1g5onLMzH0HuTm7DGytkdKxRtVGlN4hN9gemaXVhrCjt1PGC3+H2BR+OxZ8qv0Wj8L7U2NECb64QO6g7EF+l5LjmkJ459xjIkYjkX7jM/y1ny6y+oIuQjAYyX1D8BkH64RBJYEjIa9DiiSBQSxrCxaiMHncflhqlgGgDuASh9mPC2AIG35jPd8l1uF11IxdNQjNwaHpXObMqfP2rKlr7EWzCKaks0q7yoa7NCx9s7NTTIWI2kiufY52OB67icBkEaxS5fZvZug9McMhfaETcK6kdPXJ0I89pYQcCsJ8Q1ssUEccSiwT5xY7+3zylVPZzciOYHuZ1vxCd5DBAsSIPKSQcT0UTLNLJK25gKoeUXiHxHWSskcaxMGVrJPF3g9G0kAeOVW33bGuBf7Zq+gAMMR8g5YTsvarRsBHOoWJQPzE3fvX1xFZTC7GFjuv8xPF4vNqGfRgESbVo8Drm9JLSeLuoHilNcen89c9CsqlTufcjvLNeqL6h/ish/CKJUIYHe7KfzXk0FDyu0i7q7xrWePOWIXy7f7ZPIZSoZaAokA3xi6WY5y9QvJVQwyP6LxtRqzulKrsBHFir6Za0iacwq0slvXKi8+e0+3x6Syu0AH2vGkNbCCbsAgYtqk0tkfVYQvuXll0wXiIAevJ/c4lNNvktbA7VgJE2kANwOcw7BR04PPyyqmpAR1Osc/Zm5JtpIDEmulYJjIVNAketZhtrG75B6HGgqjaDfTpWDc5rrLAb+oFKC1+LHP3AxhyQWJvH4lJTrRxHzbyBwvtjKnaqgd8XSxsVXIw/xHXVrVYUVtA+4yigEl3NgdcOZ9oGwEceuIAxhKLHcPTPd1X+bpeKsIbepykr6j8ckki+VFr3OGHin8xQV1AGIq84h/pLwwFtgmOoVSxPlsC/fJ/iU4Iz5DK8J5PUnDK7MOXCjsuRIJpk3CRWe7r2wo1b8IG5PqM41HTNFko+LskUyDcL+WdiPiMp8V0spyLBzsUau4YsH1FZtbpliZ02k7eFN8/wA6/TE5PiHiwCNydgdapewbm8TlCAfnAo8A/LFpW28q4uunqMprZfcjssbMjMusVtaxckoqeWx0xPUzku5j8Qlx6+lZ6pXxCWJoCgK69853hUhjtND8t85gUc9/UV8jETEOt1CwiMxoQvF1++NwzFdGijijxk9hH4rEKwWxQJrDvC7RBY91g3uuhjqeBrYwXewMBG49UzlrDGhXXjFyWWZEHI2de5PTPI5Tv4AC88H0wviHePKOOhy+urkuiS2+QwOGA3N4myuaIsd8YieySvPAq/likmpaOSztPPY84fTNZChD2A5zgg9GB8xBGShHIrJTkcDm82/hMqgupWvXFFhnZgvgyk30KEV9TmpNPLAx8QUOaBcA4xUQ6QY4+RZmlYeNtOOQVDHPYp1mUtu6GgPSsnMeQfEvn0r9cFE4QSG+DyAOuKdOJAnJ5DMPUtBQCCTY71i+m1Wx3hma2BJRjxYvJp1ZEg2ny1fbrgTqdzNLuCuvFMa4+eCT7hm0nuW01HU0CdlnnG11ce0hiANp5z57TvUW/cAwWuD29MbOsjCqQTz1F5KVHGNFxlqLUxhVUPtoUaOYMlpSsD5r4OTU1qoKG0/rnDWxsatRm8Rymi4noylsZW3pMA3W+32zyOZmNyMCQaJHfA6d1kAVK4/MfTCDYqnaTVnqOmAT1NCnejGElRpFj3hFbncx4/bOxSMLI6jkm+hHBzsitdA3csrDcY5qvhviqrRst35rHNYprvh0MMURBtmamvpVZ9AXRed1A9MQ1ZRzD4rABZd4b/PtgIQci2yfNQ6RPGHiMoJUkJV967Z2q08auxiEdBbbzjg/vlHVxRp8V8eCSFgYi35R1sdPf3yNq9bC+pIkdgCCGYoSbwgGZjncW3BF/rCwsFZS27aDyAazx/iDMiRxlQvNgqPXAwayMOAjpTHqwP0zWs05hi8SLaVsmxztJOUptLhXESx+VNQ+p7FKjsQzBVRSxYC6+l4I6tS42kWTzfXAxTRxQNaRl5ANzGM2B8+npmI4o/KxPKtZoZVVe7A9YJDaijB7MoeFHJGrBmZmcCgOMoaTRqHjLKpBvv06dsV04QxxCnpuQw4vtwT9coaESMyNZI3EVXPTHiwcjkelIxSR3GCCGAG4EftiXxRRuRgpFA7rPU4/vZiBR6c0MV1SmmLOCp7YFdhA2U3VhlIkZrK2F+lYLzEt5bAHSryhOoVLsc+meaWFJLVZSq3zQ/gwr/JFY5P9SOrxmezgslNIgkVWIJHt0wZAtj1u7y9qtPCRUaAsOprn263k8/DdTKHZWFDryBWSJ5Ysq5cYy3xHqbAdiACofKLo4aOQsPMASBwCemb/AAM6P5jHV0LYf2xqD4bPLH4iIQDyCDxmG8aBkAVvFgLHNfI8YVAbFqp+Rx1fhWqqlQsL7KM7/wAex4VefarOB8ynTkYoce57HKI5AUKc9flhmkVgaNDA/gtQp5gk+wwyaOUhQI23MaojjM5COUtH9FpztXkglrBPes7G/h3wzUJqEeeJCq3wDQ+ZzsX8Ac6RKVfB7mp2UHkblHHTqPbJ0uqVm3PSAEAEENuJPQgY4S8S3E1E8WRzi3xZESCOhuct5mNWTX8+2TrhbMnNqjls9lfTiZpNREiyKtW69Bz/APcia1dBPMXSIqSTbA7d2G8HwUClw7SRqWIPY4GMQxqvi6djtcENZo98YKnH/DQYn5A4/ICLvp1QgRRV/wBgxGA18raeBmmASMBTbfP++VpzC7CSJjtJ6A9P0wHxDT6PW6aKKbeXdhtG6qNAdu3OHYGDEsfU78cxRPmpviiSpIQI1etxAYEAjmgf0xnQayHVOoivf1ph+2El/wBOaQECPejqPOHtyD8rHGD0nw6LQSqZWSRl/Kwjraf3zq7ScURT1AHT1Ko3Q6aIyBth/KVPYdv3yh8OkV0jaOfhTypcfLE9KiiBSGKCy4ZRd9q/TCw7pyYip80wbcALvjk/c41PI4g5KBV6JlB9US4WPcSenlOCeRnjqRzz3qu+DnCRa3T6FJt07xtJQPQAj373+ma8AKKZwCOovnDW4HIRrbvYqSwkIWESD1rv9cY0cmxuInBPHBHOdCAZ7AMhA6euH0+78QV8E10Nnp8sR5x5UN1/eH4QK3g7NaiM7dkYIYdQHv8AgzGi08bOwnejdhmUnHpZNQNoCAKfexf+MxDDqBRVfDYehyTwQfhUHqU+eAbTxhlhhDr4QjcDnHdPsNIE4J4bsMVqU0HoE0LA/v0w8W5SI+dl88dfrnoDsmQEESkIa43BvkcYj00AU7okUnkk8bvsMVidV3FVOwD0/fOEzSFTde1UB8sEcVXD9we/cLJpoCQFAHpWMKIY9iqqsdvJYci8ysnhoSoUseN3tmk6B5twA79cZyUNgEIetnkw8OI+VQKJ4GdgdbPG6stMLTjm87GlwPUwCQFbUSsGcUBfIHGdOm2IpdlhV3ni6h0YFKpePNzgJdVGrFmmVdp6Hv8ATEKBWpMUbOUAunYTzODe1QgLDgmh0/nfAyxyF2jYPRYAEg1Xf+32x2TU7IrpmUmwwvr/AAYKR3bSbySp5oMh/bBawFs/iCo6yTvCjfbtBBuvze+Um+HjYVZPLtAvvxk6L8bKygIAC9k9OPucr67xDEI1c3Q4B4/vk5J4kmPJGdAyZq9BLHTwgsSOQ3Wvn3xCGSbVSqs6eIsfLEnlfnxxjjfEZxHJFM7iRTYZQKI+VftiMk2qmkBWQOLokCj9vTABUEzdJyPytpniVLhiVG8hLkE/T74FZU0qu0r7WUFzsohgOfpiep0kDJulSmH+4irPp7fbJ82i1GoVkIjELptYeJZr07YKOOIEY2juRpP9X/iPicfxA6MJJHG6AqeWBqr47V0xyL/WcSwwpJo9RJMIwJX3L52rk9fbI+o/0/ph8TaAF0iCbzsJd/oO+F0X+nJDIr+JJ4F8M6FXFf8AU+/vlnJB2IRZfqfofw7UEok4Tw0lQMqycECrF1jOn1UTSbjMjc8015C0waZzHuelH5mBUfS8uaBBDHtVFP8A2B65L5Lg1gH7jfEBL9Rl9WdRIpjWut0OM9iLxsrHeo9SQLOejUFD4SLtDHkAE/rjgdkFGCRrHLKhIOZXxzoeoV7Ny0nuduRlDFmYH3JGeBATcR5HYjpnssRZdsTPfehQzcGkkUW7ED0JH8OGlw47Jn5GE00sw80rKdv5QDxjaNbeZLHtnaaGEttTc/a17Y6mkW1CDaQPynv749vyIwRKwyIJgPCgCqnlPGClUbiCx2g8VWezytGuwil7mrH6ZlFVnJUWp9Og+WYT3GdRD4oViiLJXIJJHTOzPx+RY9PLtUAgAf5zsRfcUbFhKOpDCORuBNE1Q7ZqIIu5mZuTzzm1cNowWpHY8WLxjR/D2mhBT4im09THAKB+uO8l+JwGT0pyEAI4mslixPI4vA62/wAOXpypIUEAnLcWk1WngZd2nlI/5KFPOSDpNdI/hSLpIwelO1/txkjWZvcoFfY6iULhIgvhMZORukBW8YD6hwpkljjs8xsnNfPdWKfExJHcmkSH+k1SgzM1G+OoHpmRLvWJnMO6SrG7pfbMY9CYd9Qeo1M8VguNvfbV4s+sWdh5lVgf+IB/TtlF9FFtBkT+oBwVA/hyTPpNSsu+NmoCrsA/UEZiANpg8ivUFOZZGMYQbLAC1uHzvnNvppo182ogUirVhuP2vPJ9dPpiF1ESA3ypqvri8s2m1Lb206dbLKK/tj8CkDIOgwMvw7T6XSs0Zm1DmRmOyQoVJ7KOlc9Mb00Uy6VWJmKbfyyHzLZ7kV/6zGpOmWDwmZgo5Dix+uaiGnkhZIXMj15KXaR6H3ygDkp6yJL/AJZCy/EE0wVJ9PIXHlBbi/bKOj1AnIMbhAKJQ85Bk02nSdVm10ry1zEXUcfbnLelBKh0mEkZobbHPvirKiT79R1NxDd+o0NXHDqBcwDbuFsnn2yq2sYxLbshbjb4TEj9KyUzlP6ggdgvZWGOeNJLCDC0sEh58wBCjtx/jJ1DKD+4+yzl9ylo9QyMqnUxvN1uh9q652pg1c0ltL5bt73f2PHGLO+rhYPBHHKzdxJR+3bPFkmkiDzzvA5FsEdTR+3OAd5KNg6MwiWIRHAn9JDuB8u0CyMT1UGokkSWN9QvF/0ytqfrgo/wM4/rTpK//MvtPfuKykJI9MNmmnmUkAUDvHHAv/7lauxJIimAbr6iyalnIglkkMqrzvU2fc9sNoZDCQzG42BHWqPY5mXUSeIWkKgbTZDck/LrnaWFpoxLKxjJHlUEH09M3SonJ79zXxKJJdPIvmoqTd3fGdnagsNM/iBWV+fKen/vOyS99boSlV6nynxNwun3IS4SyAvXj0yb+N1xV5Idtg8uj9Rz1rr074/v8TTSEcFBY75I0XxXUiZPBcxCRaIU9OMv8n/c7EiqUp1sJqfjGvOn8SQNLt5AqiD3A/nfBr8R1c8O4eUmyxS7HzP3ykNPrH/qN8SnO6jts1++OaXRaksD+PlUsOqjnp888xuI3qUjSPc+blHxaRJAisWjsyLLy1gXXJ9Oc3pUlCs2pmIZZBGykAhTwQSQe95cn+DlmP4rW6jUte7dIQTddftxi0/w2HSzwKrO4dttE8Aden0xhtxsg/F/E80jTwatY9fEnmsrZuwD1HUZUdYjMfDMqNXQbaH3GTFQ6X4ppGhYiNnIaM+lDoeoPOfXnSBpAd9nnllB/wAYyhuSj/ucySJIscUBMzOwHVvCLFT7hRgNNoVmlMqzMyqeFaLZ/P0y14cAElwAlTfU1gZtbGrRokBVWbbw/wBD2y4W1sx6k7VlRuxd9HE9LKhP/wCjisugEFHT6N5g3dVU/ezlyDSrPqmgkokG91X0PSskaD4tqB8dm+HssbRR79p20QAfbHqUwASZrO/UXli00bBdUsqrZH9OM+WsOuk0fhELPLIoG4FgAyj3yz8VRkIbTkRuw4JBO3gk9xkmGTUPrBFLJGysTdIRfBPqc83yWuAaxT0JTX8fyBD7M8TTpGVMcjOqm1tuLz2OHRSajxIViSZPMxRju+vrg5JvBklUwwut1RWv2xqOZnJhRURQNwoenbIvnfVVvuUJWpBz6mmk1e4DTIjAVy5Y/tg4NW6yH8SkJ90BJ+xGMxymbc4VFKmhQxhUGmRZAA10a+ZrLkReexbA/Rgo9WHVnhiYIptgUK/bCJNqAhk0bRBqrbJa39QP7Y40IliWViBZ4AHTocJDAAyEH/djSAAWmBCRhk/S6h5CN8e2UryqkEAj37jDxzaMyCFdSprysiHm/wCe2Pyygh5ClsATzik+ngn3NNCjHgkkc4i13PUciBT1N66ZJIpHhaNVUEAkfTt++di2tjuCRtxAFgLnZJxMeWyf/9k="/>
          <p:cNvSpPr>
            <a:spLocks noChangeAspect="1" noChangeArrowheads="1"/>
          </p:cNvSpPr>
          <p:nvPr/>
        </p:nvSpPr>
        <p:spPr bwMode="auto">
          <a:xfrm>
            <a:off x="215900" y="-409575"/>
            <a:ext cx="1495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0"/>
          </a:p>
        </p:txBody>
      </p:sp>
      <p:pic>
        <p:nvPicPr>
          <p:cNvPr id="4125" name="Picture 29" descr="675336-2503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90600"/>
            <a:ext cx="2971800" cy="2012950"/>
          </a:xfrm>
          <a:prstGeom prst="rect">
            <a:avLst/>
          </a:prstGeom>
          <a:noFill/>
        </p:spPr>
      </p:pic>
      <p:pic>
        <p:nvPicPr>
          <p:cNvPr id="4127" name="Picture 31" descr="Mali-princ-i-lis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066800"/>
            <a:ext cx="2895600" cy="2005013"/>
          </a:xfrm>
          <a:prstGeom prst="rect">
            <a:avLst/>
          </a:prstGeom>
          <a:noFill/>
        </p:spPr>
      </p:pic>
      <p:pic>
        <p:nvPicPr>
          <p:cNvPr id="4129" name="Picture 33" descr="4122024245afa803591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066800"/>
            <a:ext cx="2895600" cy="1981200"/>
          </a:xfrm>
          <a:prstGeom prst="rect">
            <a:avLst/>
          </a:prstGeom>
          <a:noFill/>
        </p:spPr>
      </p:pic>
      <p:pic>
        <p:nvPicPr>
          <p:cNvPr id="4131" name="Picture 35" descr="3d-animated-le-petit-prin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962400"/>
            <a:ext cx="2971800" cy="1981200"/>
          </a:xfrm>
          <a:prstGeom prst="rect">
            <a:avLst/>
          </a:prstGeom>
          <a:noFill/>
        </p:spPr>
      </p:pic>
      <p:pic>
        <p:nvPicPr>
          <p:cNvPr id="4133" name="Picture 37" descr="mali+princ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3962400"/>
            <a:ext cx="2895600" cy="1981200"/>
          </a:xfrm>
          <a:prstGeom prst="rect">
            <a:avLst/>
          </a:prstGeom>
          <a:noFill/>
        </p:spPr>
      </p:pic>
      <p:pic>
        <p:nvPicPr>
          <p:cNvPr id="4134" name="Picture 38" descr="Mali-princ-i-lisic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0"/>
            <a:ext cx="4572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416</Words>
  <Application>Microsoft Office PowerPoint</Application>
  <PresentationFormat>On-screen Show (4:3)</PresentationFormat>
  <Paragraphs>45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Tahoma</vt:lpstr>
      <vt:lpstr>Default Design</vt:lpstr>
      <vt:lpstr>Slide 1</vt:lpstr>
      <vt:lpstr>Slide 2</vt:lpstr>
      <vt:lpstr>Slide 3</vt:lpstr>
    </vt:vector>
  </TitlesOfParts>
  <Company>Frisco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Profile</dc:title>
  <dc:creator>FriscoISD</dc:creator>
  <cp:lastModifiedBy>Stojanovic</cp:lastModifiedBy>
  <cp:revision>78</cp:revision>
  <dcterms:created xsi:type="dcterms:W3CDTF">2009-03-30T18:09:43Z</dcterms:created>
  <dcterms:modified xsi:type="dcterms:W3CDTF">2013-04-22T13:45:57Z</dcterms:modified>
</cp:coreProperties>
</file>